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7" r:id="rId4"/>
    <p:sldId id="285" r:id="rId5"/>
    <p:sldId id="265" r:id="rId6"/>
    <p:sldId id="260" r:id="rId7"/>
    <p:sldId id="286" r:id="rId8"/>
    <p:sldId id="261" r:id="rId9"/>
    <p:sldId id="264" r:id="rId10"/>
    <p:sldId id="263" r:id="rId11"/>
    <p:sldId id="289" r:id="rId12"/>
    <p:sldId id="288" r:id="rId13"/>
    <p:sldId id="28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913BD-A27A-4BF6-A4DC-721885C15045}" v="83" dt="2021-01-14T13:47:21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te Mosler" userId="57a0ea7baa69ea17" providerId="LiveId" clId="{287D4CEA-DCB8-4CA8-AF52-0A6012869C91}"/>
    <pc:docChg chg="addSld modSld">
      <pc:chgData name="Malte Mosler" userId="57a0ea7baa69ea17" providerId="LiveId" clId="{287D4CEA-DCB8-4CA8-AF52-0A6012869C91}" dt="2020-12-30T21:58:10.414" v="54" actId="20577"/>
      <pc:docMkLst>
        <pc:docMk/>
      </pc:docMkLst>
      <pc:sldChg chg="modSp new mod">
        <pc:chgData name="Malte Mosler" userId="57a0ea7baa69ea17" providerId="LiveId" clId="{287D4CEA-DCB8-4CA8-AF52-0A6012869C91}" dt="2020-12-30T21:58:10.414" v="54" actId="20577"/>
        <pc:sldMkLst>
          <pc:docMk/>
          <pc:sldMk cId="2000982652" sldId="256"/>
        </pc:sldMkLst>
        <pc:spChg chg="mod">
          <ac:chgData name="Malte Mosler" userId="57a0ea7baa69ea17" providerId="LiveId" clId="{287D4CEA-DCB8-4CA8-AF52-0A6012869C91}" dt="2020-12-30T21:57:53.696" v="8" actId="20577"/>
          <ac:spMkLst>
            <pc:docMk/>
            <pc:sldMk cId="2000982652" sldId="256"/>
            <ac:spMk id="2" creationId="{EBFA34AC-4B89-47C8-9CE5-11E0FA9DA337}"/>
          </ac:spMkLst>
        </pc:spChg>
        <pc:spChg chg="mod">
          <ac:chgData name="Malte Mosler" userId="57a0ea7baa69ea17" providerId="LiveId" clId="{287D4CEA-DCB8-4CA8-AF52-0A6012869C91}" dt="2020-12-30T21:58:10.414" v="54" actId="20577"/>
          <ac:spMkLst>
            <pc:docMk/>
            <pc:sldMk cId="2000982652" sldId="256"/>
            <ac:spMk id="3" creationId="{3B87E780-F930-4352-A381-C2A367C4AF17}"/>
          </ac:spMkLst>
        </pc:spChg>
      </pc:sldChg>
    </pc:docChg>
  </pc:docChgLst>
  <pc:docChgLst>
    <pc:chgData name="Malte Mosler" userId="57a0ea7baa69ea17" providerId="LiveId" clId="{86B913BD-A27A-4BF6-A4DC-721885C15045}"/>
    <pc:docChg chg="undo custSel mod addSld delSld modSld sldOrd">
      <pc:chgData name="Malte Mosler" userId="57a0ea7baa69ea17" providerId="LiveId" clId="{86B913BD-A27A-4BF6-A4DC-721885C15045}" dt="2021-01-15T09:15:20.285" v="3511" actId="207"/>
      <pc:docMkLst>
        <pc:docMk/>
      </pc:docMkLst>
      <pc:sldChg chg="addSp modSp mod setBg">
        <pc:chgData name="Malte Mosler" userId="57a0ea7baa69ea17" providerId="LiveId" clId="{86B913BD-A27A-4BF6-A4DC-721885C15045}" dt="2021-01-11T16:21:36.338" v="630" actId="20577"/>
        <pc:sldMkLst>
          <pc:docMk/>
          <pc:sldMk cId="2000982652" sldId="256"/>
        </pc:sldMkLst>
        <pc:spChg chg="mod">
          <ac:chgData name="Malte Mosler" userId="57a0ea7baa69ea17" providerId="LiveId" clId="{86B913BD-A27A-4BF6-A4DC-721885C15045}" dt="2021-01-11T16:21:36.338" v="630" actId="20577"/>
          <ac:spMkLst>
            <pc:docMk/>
            <pc:sldMk cId="2000982652" sldId="256"/>
            <ac:spMk id="2" creationId="{EBFA34AC-4B89-47C8-9CE5-11E0FA9DA337}"/>
          </ac:spMkLst>
        </pc:spChg>
        <pc:spChg chg="mod">
          <ac:chgData name="Malte Mosler" userId="57a0ea7baa69ea17" providerId="LiveId" clId="{86B913BD-A27A-4BF6-A4DC-721885C15045}" dt="2021-01-11T16:10:19.396" v="381" actId="20577"/>
          <ac:spMkLst>
            <pc:docMk/>
            <pc:sldMk cId="2000982652" sldId="256"/>
            <ac:spMk id="3" creationId="{3B87E780-F930-4352-A381-C2A367C4AF17}"/>
          </ac:spMkLst>
        </pc:spChg>
        <pc:spChg chg="add">
          <ac:chgData name="Malte Mosler" userId="57a0ea7baa69ea17" providerId="LiveId" clId="{86B913BD-A27A-4BF6-A4DC-721885C15045}" dt="2021-01-11T11:20:22.446" v="151" actId="26606"/>
          <ac:spMkLst>
            <pc:docMk/>
            <pc:sldMk cId="2000982652" sldId="256"/>
            <ac:spMk id="8" creationId="{23962611-DFD5-4092-AAFD-559E3DFCE2C9}"/>
          </ac:spMkLst>
        </pc:spChg>
        <pc:picChg chg="add">
          <ac:chgData name="Malte Mosler" userId="57a0ea7baa69ea17" providerId="LiveId" clId="{86B913BD-A27A-4BF6-A4DC-721885C15045}" dt="2021-01-11T11:20:22.446" v="151" actId="26606"/>
          <ac:picMkLst>
            <pc:docMk/>
            <pc:sldMk cId="2000982652" sldId="256"/>
            <ac:picMk id="10" creationId="{2270F1FA-0425-408F-9861-80BF5AFB276D}"/>
          </ac:picMkLst>
        </pc:picChg>
      </pc:sldChg>
      <pc:sldChg chg="addSp delSp modSp new mod setBg modNotesTx">
        <pc:chgData name="Malte Mosler" userId="57a0ea7baa69ea17" providerId="LiveId" clId="{86B913BD-A27A-4BF6-A4DC-721885C15045}" dt="2021-01-15T09:15:20.285" v="3511" actId="207"/>
        <pc:sldMkLst>
          <pc:docMk/>
          <pc:sldMk cId="3544718321" sldId="257"/>
        </pc:sldMkLst>
        <pc:spChg chg="mod">
          <ac:chgData name="Malte Mosler" userId="57a0ea7baa69ea17" providerId="LiveId" clId="{86B913BD-A27A-4BF6-A4DC-721885C15045}" dt="2021-01-11T16:07:52.192" v="377" actId="26606"/>
          <ac:spMkLst>
            <pc:docMk/>
            <pc:sldMk cId="3544718321" sldId="257"/>
            <ac:spMk id="2" creationId="{5CB0E636-E6E1-4D47-AB72-0AE55AE245A8}"/>
          </ac:spMkLst>
        </pc:spChg>
        <pc:spChg chg="add del mod">
          <ac:chgData name="Malte Mosler" userId="57a0ea7baa69ea17" providerId="LiveId" clId="{86B913BD-A27A-4BF6-A4DC-721885C15045}" dt="2021-01-11T16:07:52.192" v="377" actId="26606"/>
          <ac:spMkLst>
            <pc:docMk/>
            <pc:sldMk cId="3544718321" sldId="257"/>
            <ac:spMk id="3" creationId="{CFA537E1-F89F-422B-A67F-8F18C4AF7A01}"/>
          </ac:spMkLst>
        </pc:spChg>
        <pc:spChg chg="add del">
          <ac:chgData name="Malte Mosler" userId="57a0ea7baa69ea17" providerId="LiveId" clId="{86B913BD-A27A-4BF6-A4DC-721885C15045}" dt="2021-01-11T16:07:52.183" v="376" actId="26606"/>
          <ac:spMkLst>
            <pc:docMk/>
            <pc:sldMk cId="3544718321" sldId="257"/>
            <ac:spMk id="7" creationId="{09588DA8-065E-4F6F-8EFD-43104AB2E0CF}"/>
          </ac:spMkLst>
        </pc:spChg>
        <pc:spChg chg="add del">
          <ac:chgData name="Malte Mosler" userId="57a0ea7baa69ea17" providerId="LiveId" clId="{86B913BD-A27A-4BF6-A4DC-721885C15045}" dt="2021-01-11T16:07:48.565" v="372" actId="26606"/>
          <ac:spMkLst>
            <pc:docMk/>
            <pc:sldMk cId="3544718321" sldId="257"/>
            <ac:spMk id="8" creationId="{76EFD3D9-44F0-4267-BCC1-1613E79D8274}"/>
          </ac:spMkLst>
        </pc:spChg>
        <pc:spChg chg="add del">
          <ac:chgData name="Malte Mosler" userId="57a0ea7baa69ea17" providerId="LiveId" clId="{86B913BD-A27A-4BF6-A4DC-721885C15045}" dt="2021-01-11T16:07:52.183" v="376" actId="26606"/>
          <ac:spMkLst>
            <pc:docMk/>
            <pc:sldMk cId="3544718321" sldId="257"/>
            <ac:spMk id="9" creationId="{C4285719-470E-454C-AF62-8323075F1F5B}"/>
          </ac:spMkLst>
        </pc:spChg>
        <pc:spChg chg="add del">
          <ac:chgData name="Malte Mosler" userId="57a0ea7baa69ea17" providerId="LiveId" clId="{86B913BD-A27A-4BF6-A4DC-721885C15045}" dt="2021-01-11T16:07:48.565" v="372" actId="26606"/>
          <ac:spMkLst>
            <pc:docMk/>
            <pc:sldMk cId="3544718321" sldId="257"/>
            <ac:spMk id="10" creationId="{A779A851-95D6-41AF-937A-B0E4B7F6FA8D}"/>
          </ac:spMkLst>
        </pc:spChg>
        <pc:spChg chg="add del">
          <ac:chgData name="Malte Mosler" userId="57a0ea7baa69ea17" providerId="LiveId" clId="{86B913BD-A27A-4BF6-A4DC-721885C15045}" dt="2021-01-11T16:07:52.183" v="376" actId="26606"/>
          <ac:spMkLst>
            <pc:docMk/>
            <pc:sldMk cId="3544718321" sldId="257"/>
            <ac:spMk id="11" creationId="{CD9FE4EF-C4D8-49A0-B2FF-81D8DB7D8A24}"/>
          </ac:spMkLst>
        </pc:spChg>
        <pc:spChg chg="add del">
          <ac:chgData name="Malte Mosler" userId="57a0ea7baa69ea17" providerId="LiveId" clId="{86B913BD-A27A-4BF6-A4DC-721885C15045}" dt="2021-01-11T16:07:48.565" v="372" actId="26606"/>
          <ac:spMkLst>
            <pc:docMk/>
            <pc:sldMk cId="3544718321" sldId="257"/>
            <ac:spMk id="12" creationId="{953FB2E7-B6CB-429C-81EB-D9516D6D5C8D}"/>
          </ac:spMkLst>
        </pc:spChg>
        <pc:spChg chg="add del">
          <ac:chgData name="Malte Mosler" userId="57a0ea7baa69ea17" providerId="LiveId" clId="{86B913BD-A27A-4BF6-A4DC-721885C15045}" dt="2021-01-11T16:07:52.183" v="376" actId="26606"/>
          <ac:spMkLst>
            <pc:docMk/>
            <pc:sldMk cId="3544718321" sldId="257"/>
            <ac:spMk id="13" creationId="{4300840D-0A0B-4512-BACA-B439D5B9C57C}"/>
          </ac:spMkLst>
        </pc:spChg>
        <pc:spChg chg="add del">
          <ac:chgData name="Malte Mosler" userId="57a0ea7baa69ea17" providerId="LiveId" clId="{86B913BD-A27A-4BF6-A4DC-721885C15045}" dt="2021-01-11T16:07:48.565" v="372" actId="26606"/>
          <ac:spMkLst>
            <pc:docMk/>
            <pc:sldMk cId="3544718321" sldId="257"/>
            <ac:spMk id="14" creationId="{2EC40DB1-B719-4A13-9A4D-0966B4B27866}"/>
          </ac:spMkLst>
        </pc:spChg>
        <pc:spChg chg="add del">
          <ac:chgData name="Malte Mosler" userId="57a0ea7baa69ea17" providerId="LiveId" clId="{86B913BD-A27A-4BF6-A4DC-721885C15045}" dt="2021-01-11T16:07:52.183" v="376" actId="26606"/>
          <ac:spMkLst>
            <pc:docMk/>
            <pc:sldMk cId="3544718321" sldId="257"/>
            <ac:spMk id="15" creationId="{D2B78728-A580-49A7-84F9-6EF6F583ADE0}"/>
          </ac:spMkLst>
        </pc:spChg>
        <pc:spChg chg="add del">
          <ac:chgData name="Malte Mosler" userId="57a0ea7baa69ea17" providerId="LiveId" clId="{86B913BD-A27A-4BF6-A4DC-721885C15045}" dt="2021-01-11T16:07:48.565" v="372" actId="26606"/>
          <ac:spMkLst>
            <pc:docMk/>
            <pc:sldMk cId="3544718321" sldId="257"/>
            <ac:spMk id="16" creationId="{82211336-CFF3-412D-868A-6679C1004C45}"/>
          </ac:spMkLst>
        </pc:spChg>
        <pc:spChg chg="add del">
          <ac:chgData name="Malte Mosler" userId="57a0ea7baa69ea17" providerId="LiveId" clId="{86B913BD-A27A-4BF6-A4DC-721885C15045}" dt="2021-01-11T16:07:52.183" v="376" actId="26606"/>
          <ac:spMkLst>
            <pc:docMk/>
            <pc:sldMk cId="3544718321" sldId="257"/>
            <ac:spMk id="17" creationId="{CFA537E1-F89F-422B-A67F-8F18C4AF7A01}"/>
          </ac:spMkLst>
        </pc:spChg>
        <pc:spChg chg="add del">
          <ac:chgData name="Malte Mosler" userId="57a0ea7baa69ea17" providerId="LiveId" clId="{86B913BD-A27A-4BF6-A4DC-721885C15045}" dt="2021-01-11T16:07:52.183" v="376" actId="26606"/>
          <ac:spMkLst>
            <pc:docMk/>
            <pc:sldMk cId="3544718321" sldId="257"/>
            <ac:spMk id="18" creationId="{38FAA1A1-D861-433F-88FA-1E9D6FD31D11}"/>
          </ac:spMkLst>
        </pc:spChg>
        <pc:spChg chg="add del">
          <ac:chgData name="Malte Mosler" userId="57a0ea7baa69ea17" providerId="LiveId" clId="{86B913BD-A27A-4BF6-A4DC-721885C15045}" dt="2021-01-11T16:07:52.183" v="376" actId="26606"/>
          <ac:spMkLst>
            <pc:docMk/>
            <pc:sldMk cId="3544718321" sldId="257"/>
            <ac:spMk id="20" creationId="{8D71EDA1-87BF-4D5D-AB79-F346FD19278A}"/>
          </ac:spMkLst>
        </pc:spChg>
        <pc:spChg chg="add">
          <ac:chgData name="Malte Mosler" userId="57a0ea7baa69ea17" providerId="LiveId" clId="{86B913BD-A27A-4BF6-A4DC-721885C15045}" dt="2021-01-11T16:07:52.192" v="377" actId="26606"/>
          <ac:spMkLst>
            <pc:docMk/>
            <pc:sldMk cId="3544718321" sldId="257"/>
            <ac:spMk id="22" creationId="{76EFD3D9-44F0-4267-BCC1-1613E79D8274}"/>
          </ac:spMkLst>
        </pc:spChg>
        <pc:spChg chg="add">
          <ac:chgData name="Malte Mosler" userId="57a0ea7baa69ea17" providerId="LiveId" clId="{86B913BD-A27A-4BF6-A4DC-721885C15045}" dt="2021-01-11T16:07:52.192" v="377" actId="26606"/>
          <ac:spMkLst>
            <pc:docMk/>
            <pc:sldMk cId="3544718321" sldId="257"/>
            <ac:spMk id="23" creationId="{A779A851-95D6-41AF-937A-B0E4B7F6FA8D}"/>
          </ac:spMkLst>
        </pc:spChg>
        <pc:spChg chg="add">
          <ac:chgData name="Malte Mosler" userId="57a0ea7baa69ea17" providerId="LiveId" clId="{86B913BD-A27A-4BF6-A4DC-721885C15045}" dt="2021-01-11T16:07:52.192" v="377" actId="26606"/>
          <ac:spMkLst>
            <pc:docMk/>
            <pc:sldMk cId="3544718321" sldId="257"/>
            <ac:spMk id="24" creationId="{953FB2E7-B6CB-429C-81EB-D9516D6D5C8D}"/>
          </ac:spMkLst>
        </pc:spChg>
        <pc:spChg chg="add">
          <ac:chgData name="Malte Mosler" userId="57a0ea7baa69ea17" providerId="LiveId" clId="{86B913BD-A27A-4BF6-A4DC-721885C15045}" dt="2021-01-11T16:07:52.192" v="377" actId="26606"/>
          <ac:spMkLst>
            <pc:docMk/>
            <pc:sldMk cId="3544718321" sldId="257"/>
            <ac:spMk id="25" creationId="{2EC40DB1-B719-4A13-9A4D-0966B4B27866}"/>
          </ac:spMkLst>
        </pc:spChg>
        <pc:spChg chg="add">
          <ac:chgData name="Malte Mosler" userId="57a0ea7baa69ea17" providerId="LiveId" clId="{86B913BD-A27A-4BF6-A4DC-721885C15045}" dt="2021-01-11T16:07:52.192" v="377" actId="26606"/>
          <ac:spMkLst>
            <pc:docMk/>
            <pc:sldMk cId="3544718321" sldId="257"/>
            <ac:spMk id="26" creationId="{82211336-CFF3-412D-868A-6679C1004C45}"/>
          </ac:spMkLst>
        </pc:spChg>
        <pc:spChg chg="add mod">
          <ac:chgData name="Malte Mosler" userId="57a0ea7baa69ea17" providerId="LiveId" clId="{86B913BD-A27A-4BF6-A4DC-721885C15045}" dt="2021-01-15T09:15:20.285" v="3511" actId="207"/>
          <ac:spMkLst>
            <pc:docMk/>
            <pc:sldMk cId="3544718321" sldId="257"/>
            <ac:spMk id="27" creationId="{CFA537E1-F89F-422B-A67F-8F18C4AF7A01}"/>
          </ac:spMkLst>
        </pc:spChg>
        <pc:graphicFrameChg chg="add del">
          <ac:chgData name="Malte Mosler" userId="57a0ea7baa69ea17" providerId="LiveId" clId="{86B913BD-A27A-4BF6-A4DC-721885C15045}" dt="2021-01-11T16:07:50.758" v="374" actId="26606"/>
          <ac:graphicFrameMkLst>
            <pc:docMk/>
            <pc:sldMk cId="3544718321" sldId="257"/>
            <ac:graphicFrameMk id="5" creationId="{9E28F05F-20DF-4E12-B054-43E299156F7B}"/>
          </ac:graphicFrameMkLst>
        </pc:graphicFrameChg>
      </pc:sldChg>
      <pc:sldChg chg="modSp new del mod">
        <pc:chgData name="Malte Mosler" userId="57a0ea7baa69ea17" providerId="LiveId" clId="{86B913BD-A27A-4BF6-A4DC-721885C15045}" dt="2021-01-11T10:57:33.255" v="68" actId="2696"/>
        <pc:sldMkLst>
          <pc:docMk/>
          <pc:sldMk cId="2013403760" sldId="258"/>
        </pc:sldMkLst>
        <pc:spChg chg="mod">
          <ac:chgData name="Malte Mosler" userId="57a0ea7baa69ea17" providerId="LiveId" clId="{86B913BD-A27A-4BF6-A4DC-721885C15045}" dt="2021-01-11T10:46:32.533" v="36" actId="20577"/>
          <ac:spMkLst>
            <pc:docMk/>
            <pc:sldMk cId="2013403760" sldId="258"/>
            <ac:spMk id="2" creationId="{24F54974-9DC7-48F5-A18C-5421BABC92A6}"/>
          </ac:spMkLst>
        </pc:spChg>
        <pc:spChg chg="mod">
          <ac:chgData name="Malte Mosler" userId="57a0ea7baa69ea17" providerId="LiveId" clId="{86B913BD-A27A-4BF6-A4DC-721885C15045}" dt="2021-01-11T10:46:36.730" v="42" actId="20577"/>
          <ac:spMkLst>
            <pc:docMk/>
            <pc:sldMk cId="2013403760" sldId="258"/>
            <ac:spMk id="3" creationId="{0F8C7D54-A9E4-4BEF-BFB2-83868C5A2258}"/>
          </ac:spMkLst>
        </pc:spChg>
      </pc:sldChg>
      <pc:sldChg chg="addSp delSp modSp new del mod ord setBg setClrOvrMap modNotesTx">
        <pc:chgData name="Malte Mosler" userId="57a0ea7baa69ea17" providerId="LiveId" clId="{86B913BD-A27A-4BF6-A4DC-721885C15045}" dt="2021-01-12T09:56:31.880" v="865" actId="47"/>
        <pc:sldMkLst>
          <pc:docMk/>
          <pc:sldMk cId="3570720450" sldId="259"/>
        </pc:sldMkLst>
        <pc:spChg chg="mod ord">
          <ac:chgData name="Malte Mosler" userId="57a0ea7baa69ea17" providerId="LiveId" clId="{86B913BD-A27A-4BF6-A4DC-721885C15045}" dt="2021-01-12T09:55:47.048" v="843" actId="26606"/>
          <ac:spMkLst>
            <pc:docMk/>
            <pc:sldMk cId="3570720450" sldId="259"/>
            <ac:spMk id="2" creationId="{9E330600-D0A3-4A66-85DC-F6CE33E30CD2}"/>
          </ac:spMkLst>
        </pc:spChg>
        <pc:spChg chg="del">
          <ac:chgData name="Malte Mosler" userId="57a0ea7baa69ea17" providerId="LiveId" clId="{86B913BD-A27A-4BF6-A4DC-721885C15045}" dt="2021-01-11T10:57:46.931" v="69"/>
          <ac:spMkLst>
            <pc:docMk/>
            <pc:sldMk cId="3570720450" sldId="259"/>
            <ac:spMk id="3" creationId="{EFAB745B-2279-473D-A3F9-BB3F6C48062C}"/>
          </ac:spMkLst>
        </pc:spChg>
        <pc:spChg chg="add del">
          <ac:chgData name="Malte Mosler" userId="57a0ea7baa69ea17" providerId="LiveId" clId="{86B913BD-A27A-4BF6-A4DC-721885C15045}" dt="2021-01-11T10:57:59.113" v="83" actId="26606"/>
          <ac:spMkLst>
            <pc:docMk/>
            <pc:sldMk cId="3570720450" sldId="259"/>
            <ac:spMk id="7" creationId="{16C5FA50-8D52-4617-AF91-5C7B1C8352F1}"/>
          </ac:spMkLst>
        </pc:spChg>
        <pc:spChg chg="add del">
          <ac:chgData name="Malte Mosler" userId="57a0ea7baa69ea17" providerId="LiveId" clId="{86B913BD-A27A-4BF6-A4DC-721885C15045}" dt="2021-01-11T10:57:59.113" v="83" actId="26606"/>
          <ac:spMkLst>
            <pc:docMk/>
            <pc:sldMk cId="3570720450" sldId="259"/>
            <ac:spMk id="8" creationId="{E223798C-12AD-4B0C-A50C-D676347D67CF}"/>
          </ac:spMkLst>
        </pc:spChg>
        <pc:spChg chg="add del">
          <ac:chgData name="Malte Mosler" userId="57a0ea7baa69ea17" providerId="LiveId" clId="{86B913BD-A27A-4BF6-A4DC-721885C15045}" dt="2021-01-11T10:57:51.921" v="71" actId="26606"/>
          <ac:spMkLst>
            <pc:docMk/>
            <pc:sldMk cId="3570720450" sldId="259"/>
            <ac:spMk id="10" creationId="{16C5FA50-8D52-4617-AF91-5C7B1C8352F1}"/>
          </ac:spMkLst>
        </pc:spChg>
        <pc:spChg chg="add del">
          <ac:chgData name="Malte Mosler" userId="57a0ea7baa69ea17" providerId="LiveId" clId="{86B913BD-A27A-4BF6-A4DC-721885C15045}" dt="2021-01-11T10:58:00.041" v="85" actId="26606"/>
          <ac:spMkLst>
            <pc:docMk/>
            <pc:sldMk cId="3570720450" sldId="259"/>
            <ac:spMk id="11" creationId="{BEE73255-8084-4DF9-BB0B-15EAC92E2CB9}"/>
          </ac:spMkLst>
        </pc:spChg>
        <pc:spChg chg="add del">
          <ac:chgData name="Malte Mosler" userId="57a0ea7baa69ea17" providerId="LiveId" clId="{86B913BD-A27A-4BF6-A4DC-721885C15045}" dt="2021-01-11T10:57:51.921" v="71" actId="26606"/>
          <ac:spMkLst>
            <pc:docMk/>
            <pc:sldMk cId="3570720450" sldId="259"/>
            <ac:spMk id="12" creationId="{E223798C-12AD-4B0C-A50C-D676347D67CF}"/>
          </ac:spMkLst>
        </pc:spChg>
        <pc:spChg chg="add del">
          <ac:chgData name="Malte Mosler" userId="57a0ea7baa69ea17" providerId="LiveId" clId="{86B913BD-A27A-4BF6-A4DC-721885C15045}" dt="2021-01-11T10:58:00.041" v="85" actId="26606"/>
          <ac:spMkLst>
            <pc:docMk/>
            <pc:sldMk cId="3570720450" sldId="259"/>
            <ac:spMk id="13" creationId="{67048353-8981-459A-9BC6-9711CE462E06}"/>
          </ac:spMkLst>
        </pc:spChg>
        <pc:spChg chg="add del">
          <ac:chgData name="Malte Mosler" userId="57a0ea7baa69ea17" providerId="LiveId" clId="{86B913BD-A27A-4BF6-A4DC-721885C15045}" dt="2021-01-11T10:57:53.525" v="73" actId="26606"/>
          <ac:spMkLst>
            <pc:docMk/>
            <pc:sldMk cId="3570720450" sldId="259"/>
            <ac:spMk id="14" creationId="{BEE73255-8084-4DF9-BB0B-15EAC92E2CB9}"/>
          </ac:spMkLst>
        </pc:spChg>
        <pc:spChg chg="add del">
          <ac:chgData name="Malte Mosler" userId="57a0ea7baa69ea17" providerId="LiveId" clId="{86B913BD-A27A-4BF6-A4DC-721885C15045}" dt="2021-01-11T10:57:53.525" v="73" actId="26606"/>
          <ac:spMkLst>
            <pc:docMk/>
            <pc:sldMk cId="3570720450" sldId="259"/>
            <ac:spMk id="15" creationId="{67048353-8981-459A-9BC6-9711CE462E06}"/>
          </ac:spMkLst>
        </pc:spChg>
        <pc:spChg chg="add del">
          <ac:chgData name="Malte Mosler" userId="57a0ea7baa69ea17" providerId="LiveId" clId="{86B913BD-A27A-4BF6-A4DC-721885C15045}" dt="2021-01-11T10:57:56.377" v="77" actId="26606"/>
          <ac:spMkLst>
            <pc:docMk/>
            <pc:sldMk cId="3570720450" sldId="259"/>
            <ac:spMk id="16" creationId="{9B8051E0-19D7-43E1-BFD9-E6DBFEB3A3F1}"/>
          </ac:spMkLst>
        </pc:spChg>
        <pc:spChg chg="add del">
          <ac:chgData name="Malte Mosler" userId="57a0ea7baa69ea17" providerId="LiveId" clId="{86B913BD-A27A-4BF6-A4DC-721885C15045}" dt="2021-01-11T10:57:55.598" v="75" actId="26606"/>
          <ac:spMkLst>
            <pc:docMk/>
            <pc:sldMk cId="3570720450" sldId="259"/>
            <ac:spMk id="17" creationId="{53F29798-D584-4792-9B62-3F5F5C36D619}"/>
          </ac:spMkLst>
        </pc:spChg>
        <pc:spChg chg="add del">
          <ac:chgData name="Malte Mosler" userId="57a0ea7baa69ea17" providerId="LiveId" clId="{86B913BD-A27A-4BF6-A4DC-721885C15045}" dt="2021-01-11T10:57:56.377" v="77" actId="26606"/>
          <ac:spMkLst>
            <pc:docMk/>
            <pc:sldMk cId="3570720450" sldId="259"/>
            <ac:spMk id="18" creationId="{4EDB2B02-86A2-46F5-A4BE-B7D9B10411D6}"/>
          </ac:spMkLst>
        </pc:spChg>
        <pc:spChg chg="add del">
          <ac:chgData name="Malte Mosler" userId="57a0ea7baa69ea17" providerId="LiveId" clId="{86B913BD-A27A-4BF6-A4DC-721885C15045}" dt="2021-01-11T10:57:56.377" v="77" actId="26606"/>
          <ac:spMkLst>
            <pc:docMk/>
            <pc:sldMk cId="3570720450" sldId="259"/>
            <ac:spMk id="19" creationId="{07322A9E-F1EC-405E-8971-BA906EFFCCB8}"/>
          </ac:spMkLst>
        </pc:spChg>
        <pc:spChg chg="add del">
          <ac:chgData name="Malte Mosler" userId="57a0ea7baa69ea17" providerId="LiveId" clId="{86B913BD-A27A-4BF6-A4DC-721885C15045}" dt="2021-01-11T10:57:56.377" v="77" actId="26606"/>
          <ac:spMkLst>
            <pc:docMk/>
            <pc:sldMk cId="3570720450" sldId="259"/>
            <ac:spMk id="20" creationId="{43954639-FB5D-41F4-9560-6F6DFE778425}"/>
          </ac:spMkLst>
        </pc:spChg>
        <pc:spChg chg="add del">
          <ac:chgData name="Malte Mosler" userId="57a0ea7baa69ea17" providerId="LiveId" clId="{86B913BD-A27A-4BF6-A4DC-721885C15045}" dt="2021-01-11T10:57:56.377" v="77" actId="26606"/>
          <ac:spMkLst>
            <pc:docMk/>
            <pc:sldMk cId="3570720450" sldId="259"/>
            <ac:spMk id="21" creationId="{A5704422-1118-4FD1-95AD-29A064EB80D9}"/>
          </ac:spMkLst>
        </pc:spChg>
        <pc:spChg chg="add del">
          <ac:chgData name="Malte Mosler" userId="57a0ea7baa69ea17" providerId="LiveId" clId="{86B913BD-A27A-4BF6-A4DC-721885C15045}" dt="2021-01-11T10:57:56.377" v="77" actId="26606"/>
          <ac:spMkLst>
            <pc:docMk/>
            <pc:sldMk cId="3570720450" sldId="259"/>
            <ac:spMk id="22" creationId="{E898931C-0323-41FA-A036-20F818B1FF81}"/>
          </ac:spMkLst>
        </pc:spChg>
        <pc:spChg chg="add del">
          <ac:chgData name="Malte Mosler" userId="57a0ea7baa69ea17" providerId="LiveId" clId="{86B913BD-A27A-4BF6-A4DC-721885C15045}" dt="2021-01-11T10:57:56.377" v="77" actId="26606"/>
          <ac:spMkLst>
            <pc:docMk/>
            <pc:sldMk cId="3570720450" sldId="259"/>
            <ac:spMk id="23" creationId="{A88B2AAA-B805-498E-A9E6-98B885855498}"/>
          </ac:spMkLst>
        </pc:spChg>
        <pc:spChg chg="add del">
          <ac:chgData name="Malte Mosler" userId="57a0ea7baa69ea17" providerId="LiveId" clId="{86B913BD-A27A-4BF6-A4DC-721885C15045}" dt="2021-01-11T10:57:56.377" v="77" actId="26606"/>
          <ac:spMkLst>
            <pc:docMk/>
            <pc:sldMk cId="3570720450" sldId="259"/>
            <ac:spMk id="24" creationId="{89AFE9DD-0792-4B98-B4EB-97ACA17E6AA8}"/>
          </ac:spMkLst>
        </pc:spChg>
        <pc:spChg chg="add del">
          <ac:chgData name="Malte Mosler" userId="57a0ea7baa69ea17" providerId="LiveId" clId="{86B913BD-A27A-4BF6-A4DC-721885C15045}" dt="2021-01-11T10:58:00.773" v="87" actId="26606"/>
          <ac:spMkLst>
            <pc:docMk/>
            <pc:sldMk cId="3570720450" sldId="259"/>
            <ac:spMk id="25" creationId="{489B7BFD-8F45-4093-AD9C-91B15B0503D9}"/>
          </ac:spMkLst>
        </pc:spChg>
        <pc:spChg chg="add del">
          <ac:chgData name="Malte Mosler" userId="57a0ea7baa69ea17" providerId="LiveId" clId="{86B913BD-A27A-4BF6-A4DC-721885C15045}" dt="2021-01-11T10:57:56.377" v="77" actId="26606"/>
          <ac:spMkLst>
            <pc:docMk/>
            <pc:sldMk cId="3570720450" sldId="259"/>
            <ac:spMk id="26" creationId="{3981F5C4-9AE1-404E-AF44-A4E6DB374F9D}"/>
          </ac:spMkLst>
        </pc:spChg>
        <pc:spChg chg="add del">
          <ac:chgData name="Malte Mosler" userId="57a0ea7baa69ea17" providerId="LiveId" clId="{86B913BD-A27A-4BF6-A4DC-721885C15045}" dt="2021-01-11T10:57:56.377" v="77" actId="26606"/>
          <ac:spMkLst>
            <pc:docMk/>
            <pc:sldMk cId="3570720450" sldId="259"/>
            <ac:spMk id="28" creationId="{763C1781-8726-4FAC-8C45-FF40376BE409}"/>
          </ac:spMkLst>
        </pc:spChg>
        <pc:spChg chg="add del">
          <ac:chgData name="Malte Mosler" userId="57a0ea7baa69ea17" providerId="LiveId" clId="{86B913BD-A27A-4BF6-A4DC-721885C15045}" dt="2021-01-11T10:57:56.377" v="77" actId="26606"/>
          <ac:spMkLst>
            <pc:docMk/>
            <pc:sldMk cId="3570720450" sldId="259"/>
            <ac:spMk id="30" creationId="{301491B5-56C7-43DC-A3D9-861EECCA056A}"/>
          </ac:spMkLst>
        </pc:spChg>
        <pc:spChg chg="add del">
          <ac:chgData name="Malte Mosler" userId="57a0ea7baa69ea17" providerId="LiveId" clId="{86B913BD-A27A-4BF6-A4DC-721885C15045}" dt="2021-01-11T10:57:56.377" v="77" actId="26606"/>
          <ac:spMkLst>
            <pc:docMk/>
            <pc:sldMk cId="3570720450" sldId="259"/>
            <ac:spMk id="32" creationId="{237E2353-22DF-46E0-A200-FB30F8F394E2}"/>
          </ac:spMkLst>
        </pc:spChg>
        <pc:spChg chg="add del">
          <ac:chgData name="Malte Mosler" userId="57a0ea7baa69ea17" providerId="LiveId" clId="{86B913BD-A27A-4BF6-A4DC-721885C15045}" dt="2021-01-11T10:58:00.773" v="87" actId="26606"/>
          <ac:spMkLst>
            <pc:docMk/>
            <pc:sldMk cId="3570720450" sldId="259"/>
            <ac:spMk id="33" creationId="{FDDE3270-A872-4E10-80BC-B93D6F0E3F66}"/>
          </ac:spMkLst>
        </pc:spChg>
        <pc:spChg chg="add del">
          <ac:chgData name="Malte Mosler" userId="57a0ea7baa69ea17" providerId="LiveId" clId="{86B913BD-A27A-4BF6-A4DC-721885C15045}" dt="2021-01-11T10:57:56.377" v="77" actId="26606"/>
          <ac:spMkLst>
            <pc:docMk/>
            <pc:sldMk cId="3570720450" sldId="259"/>
            <ac:spMk id="34" creationId="{DD6138DB-057B-45F7-A5F4-E7BFDA20D02C}"/>
          </ac:spMkLst>
        </pc:spChg>
        <pc:spChg chg="add del">
          <ac:chgData name="Malte Mosler" userId="57a0ea7baa69ea17" providerId="LiveId" clId="{86B913BD-A27A-4BF6-A4DC-721885C15045}" dt="2021-01-11T10:57:56.377" v="77" actId="26606"/>
          <ac:spMkLst>
            <pc:docMk/>
            <pc:sldMk cId="3570720450" sldId="259"/>
            <ac:spMk id="36" creationId="{79A54AB1-B64F-4843-BFAB-81CB74E66B65}"/>
          </ac:spMkLst>
        </pc:spChg>
        <pc:spChg chg="add del">
          <ac:chgData name="Malte Mosler" userId="57a0ea7baa69ea17" providerId="LiveId" clId="{86B913BD-A27A-4BF6-A4DC-721885C15045}" dt="2021-01-11T10:57:57.324" v="79" actId="26606"/>
          <ac:spMkLst>
            <pc:docMk/>
            <pc:sldMk cId="3570720450" sldId="259"/>
            <ac:spMk id="38" creationId="{C3896A03-3945-419A-B66B-4EE266EDD152}"/>
          </ac:spMkLst>
        </pc:spChg>
        <pc:spChg chg="add del">
          <ac:chgData name="Malte Mosler" userId="57a0ea7baa69ea17" providerId="LiveId" clId="{86B913BD-A27A-4BF6-A4DC-721885C15045}" dt="2021-01-11T10:57:57.324" v="79" actId="26606"/>
          <ac:spMkLst>
            <pc:docMk/>
            <pc:sldMk cId="3570720450" sldId="259"/>
            <ac:spMk id="39" creationId="{B34F5AD2-EDBD-4BBD-A55C-EAFFD0C7097A}"/>
          </ac:spMkLst>
        </pc:spChg>
        <pc:spChg chg="add del">
          <ac:chgData name="Malte Mosler" userId="57a0ea7baa69ea17" providerId="LiveId" clId="{86B913BD-A27A-4BF6-A4DC-721885C15045}" dt="2021-01-11T10:58:00.773" v="87" actId="26606"/>
          <ac:spMkLst>
            <pc:docMk/>
            <pc:sldMk cId="3570720450" sldId="259"/>
            <ac:spMk id="41" creationId="{63DD1BD1-81FE-4F15-A934-E9AE94AE94DD}"/>
          </ac:spMkLst>
        </pc:spChg>
        <pc:spChg chg="add del">
          <ac:chgData name="Malte Mosler" userId="57a0ea7baa69ea17" providerId="LiveId" clId="{86B913BD-A27A-4BF6-A4DC-721885C15045}" dt="2021-01-11T10:58:00.773" v="87" actId="26606"/>
          <ac:spMkLst>
            <pc:docMk/>
            <pc:sldMk cId="3570720450" sldId="259"/>
            <ac:spMk id="42" creationId="{4AF0D540-FCE1-4A05-A889-995E50EDE4EE}"/>
          </ac:spMkLst>
        </pc:spChg>
        <pc:spChg chg="add del">
          <ac:chgData name="Malte Mosler" userId="57a0ea7baa69ea17" providerId="LiveId" clId="{86B913BD-A27A-4BF6-A4DC-721885C15045}" dt="2021-01-11T10:58:00.773" v="87" actId="26606"/>
          <ac:spMkLst>
            <pc:docMk/>
            <pc:sldMk cId="3570720450" sldId="259"/>
            <ac:spMk id="43" creationId="{98815DD1-EC9D-4BE1-846B-8BEF57D39839}"/>
          </ac:spMkLst>
        </pc:spChg>
        <pc:spChg chg="add del">
          <ac:chgData name="Malte Mosler" userId="57a0ea7baa69ea17" providerId="LiveId" clId="{86B913BD-A27A-4BF6-A4DC-721885C15045}" dt="2021-01-11T10:58:00.773" v="87" actId="26606"/>
          <ac:spMkLst>
            <pc:docMk/>
            <pc:sldMk cId="3570720450" sldId="259"/>
            <ac:spMk id="44" creationId="{E5155E3F-4269-4EB6-A266-DF4A6B2AC0BD}"/>
          </ac:spMkLst>
        </pc:spChg>
        <pc:spChg chg="add del">
          <ac:chgData name="Malte Mosler" userId="57a0ea7baa69ea17" providerId="LiveId" clId="{86B913BD-A27A-4BF6-A4DC-721885C15045}" dt="2021-01-11T10:58:01.811" v="89" actId="26606"/>
          <ac:spMkLst>
            <pc:docMk/>
            <pc:sldMk cId="3570720450" sldId="259"/>
            <ac:spMk id="46" creationId="{E45B1D5C-0827-4AF0-8186-11FC5A8B8B92}"/>
          </ac:spMkLst>
        </pc:spChg>
        <pc:spChg chg="add del">
          <ac:chgData name="Malte Mosler" userId="57a0ea7baa69ea17" providerId="LiveId" clId="{86B913BD-A27A-4BF6-A4DC-721885C15045}" dt="2021-01-11T10:58:01.811" v="89" actId="26606"/>
          <ac:spMkLst>
            <pc:docMk/>
            <pc:sldMk cId="3570720450" sldId="259"/>
            <ac:spMk id="47" creationId="{99413ED5-9ED4-4772-BCE4-2BCAE6B12E35}"/>
          </ac:spMkLst>
        </pc:spChg>
        <pc:spChg chg="add del">
          <ac:chgData name="Malte Mosler" userId="57a0ea7baa69ea17" providerId="LiveId" clId="{86B913BD-A27A-4BF6-A4DC-721885C15045}" dt="2021-01-11T10:58:01.811" v="89" actId="26606"/>
          <ac:spMkLst>
            <pc:docMk/>
            <pc:sldMk cId="3570720450" sldId="259"/>
            <ac:spMk id="48" creationId="{04357C93-F0CB-4A1C-8F77-4E9063789819}"/>
          </ac:spMkLst>
        </pc:spChg>
        <pc:spChg chg="add del">
          <ac:chgData name="Malte Mosler" userId="57a0ea7baa69ea17" providerId="LiveId" clId="{86B913BD-A27A-4BF6-A4DC-721885C15045}" dt="2021-01-11T10:58:01.811" v="89" actId="26606"/>
          <ac:spMkLst>
            <pc:docMk/>
            <pc:sldMk cId="3570720450" sldId="259"/>
            <ac:spMk id="49" creationId="{90F533E9-6690-41A8-A372-4C6C622D028D}"/>
          </ac:spMkLst>
        </pc:spChg>
        <pc:spChg chg="add del">
          <ac:chgData name="Malte Mosler" userId="57a0ea7baa69ea17" providerId="LiveId" clId="{86B913BD-A27A-4BF6-A4DC-721885C15045}" dt="2021-01-11T10:58:03.230" v="91" actId="26606"/>
          <ac:spMkLst>
            <pc:docMk/>
            <pc:sldMk cId="3570720450" sldId="259"/>
            <ac:spMk id="51" creationId="{53F29798-D584-4792-9B62-3F5F5C36D619}"/>
          </ac:spMkLst>
        </pc:spChg>
        <pc:spChg chg="add del">
          <ac:chgData name="Malte Mosler" userId="57a0ea7baa69ea17" providerId="LiveId" clId="{86B913BD-A27A-4BF6-A4DC-721885C15045}" dt="2021-01-11T10:58:03.909" v="93" actId="26606"/>
          <ac:spMkLst>
            <pc:docMk/>
            <pc:sldMk cId="3570720450" sldId="259"/>
            <ac:spMk id="53" creationId="{BEE73255-8084-4DF9-BB0B-15EAC92E2CB9}"/>
          </ac:spMkLst>
        </pc:spChg>
        <pc:spChg chg="add del">
          <ac:chgData name="Malte Mosler" userId="57a0ea7baa69ea17" providerId="LiveId" clId="{86B913BD-A27A-4BF6-A4DC-721885C15045}" dt="2021-01-11T10:58:03.909" v="93" actId="26606"/>
          <ac:spMkLst>
            <pc:docMk/>
            <pc:sldMk cId="3570720450" sldId="259"/>
            <ac:spMk id="54" creationId="{67048353-8981-459A-9BC6-9711CE462E06}"/>
          </ac:spMkLst>
        </pc:spChg>
        <pc:spChg chg="add del">
          <ac:chgData name="Malte Mosler" userId="57a0ea7baa69ea17" providerId="LiveId" clId="{86B913BD-A27A-4BF6-A4DC-721885C15045}" dt="2021-01-11T10:58:04.637" v="95" actId="26606"/>
          <ac:spMkLst>
            <pc:docMk/>
            <pc:sldMk cId="3570720450" sldId="259"/>
            <ac:spMk id="56" creationId="{16C5FA50-8D52-4617-AF91-5C7B1C8352F1}"/>
          </ac:spMkLst>
        </pc:spChg>
        <pc:spChg chg="add del">
          <ac:chgData name="Malte Mosler" userId="57a0ea7baa69ea17" providerId="LiveId" clId="{86B913BD-A27A-4BF6-A4DC-721885C15045}" dt="2021-01-11T10:58:04.637" v="95" actId="26606"/>
          <ac:spMkLst>
            <pc:docMk/>
            <pc:sldMk cId="3570720450" sldId="259"/>
            <ac:spMk id="57" creationId="{E223798C-12AD-4B0C-A50C-D676347D67CF}"/>
          </ac:spMkLst>
        </pc:spChg>
        <pc:spChg chg="add del">
          <ac:chgData name="Malte Mosler" userId="57a0ea7baa69ea17" providerId="LiveId" clId="{86B913BD-A27A-4BF6-A4DC-721885C15045}" dt="2021-01-11T10:58:05.240" v="97" actId="26606"/>
          <ac:spMkLst>
            <pc:docMk/>
            <pc:sldMk cId="3570720450" sldId="259"/>
            <ac:spMk id="59" creationId="{BEE73255-8084-4DF9-BB0B-15EAC92E2CB9}"/>
          </ac:spMkLst>
        </pc:spChg>
        <pc:spChg chg="add del">
          <ac:chgData name="Malte Mosler" userId="57a0ea7baa69ea17" providerId="LiveId" clId="{86B913BD-A27A-4BF6-A4DC-721885C15045}" dt="2021-01-11T10:58:05.240" v="97" actId="26606"/>
          <ac:spMkLst>
            <pc:docMk/>
            <pc:sldMk cId="3570720450" sldId="259"/>
            <ac:spMk id="60" creationId="{67048353-8981-459A-9BC6-9711CE462E06}"/>
          </ac:spMkLst>
        </pc:spChg>
        <pc:spChg chg="add del">
          <ac:chgData name="Malte Mosler" userId="57a0ea7baa69ea17" providerId="LiveId" clId="{86B913BD-A27A-4BF6-A4DC-721885C15045}" dt="2021-01-11T10:58:20.756" v="101" actId="26606"/>
          <ac:spMkLst>
            <pc:docMk/>
            <pc:sldMk cId="3570720450" sldId="259"/>
            <ac:spMk id="62" creationId="{16C5FA50-8D52-4617-AF91-5C7B1C8352F1}"/>
          </ac:spMkLst>
        </pc:spChg>
        <pc:spChg chg="add del">
          <ac:chgData name="Malte Mosler" userId="57a0ea7baa69ea17" providerId="LiveId" clId="{86B913BD-A27A-4BF6-A4DC-721885C15045}" dt="2021-01-11T10:58:20.756" v="101" actId="26606"/>
          <ac:spMkLst>
            <pc:docMk/>
            <pc:sldMk cId="3570720450" sldId="259"/>
            <ac:spMk id="63" creationId="{E223798C-12AD-4B0C-A50C-D676347D67CF}"/>
          </ac:spMkLst>
        </pc:spChg>
        <pc:spChg chg="add del">
          <ac:chgData name="Malte Mosler" userId="57a0ea7baa69ea17" providerId="LiveId" clId="{86B913BD-A27A-4BF6-A4DC-721885C15045}" dt="2021-01-11T10:58:20.747" v="100" actId="26606"/>
          <ac:spMkLst>
            <pc:docMk/>
            <pc:sldMk cId="3570720450" sldId="259"/>
            <ac:spMk id="68" creationId="{BEE73255-8084-4DF9-BB0B-15EAC92E2CB9}"/>
          </ac:spMkLst>
        </pc:spChg>
        <pc:spChg chg="add del">
          <ac:chgData name="Malte Mosler" userId="57a0ea7baa69ea17" providerId="LiveId" clId="{86B913BD-A27A-4BF6-A4DC-721885C15045}" dt="2021-01-11T10:58:20.747" v="100" actId="26606"/>
          <ac:spMkLst>
            <pc:docMk/>
            <pc:sldMk cId="3570720450" sldId="259"/>
            <ac:spMk id="70" creationId="{67048353-8981-459A-9BC6-9711CE462E06}"/>
          </ac:spMkLst>
        </pc:spChg>
        <pc:spChg chg="add del">
          <ac:chgData name="Malte Mosler" userId="57a0ea7baa69ea17" providerId="LiveId" clId="{86B913BD-A27A-4BF6-A4DC-721885C15045}" dt="2021-01-11T16:22:03.613" v="634" actId="26606"/>
          <ac:spMkLst>
            <pc:docMk/>
            <pc:sldMk cId="3570720450" sldId="259"/>
            <ac:spMk id="71" creationId="{5C55F0BA-7D8B-4753-AB68-D54E59A24A9D}"/>
          </ac:spMkLst>
        </pc:spChg>
        <pc:spChg chg="add del">
          <ac:chgData name="Malte Mosler" userId="57a0ea7baa69ea17" providerId="LiveId" clId="{86B913BD-A27A-4BF6-A4DC-721885C15045}" dt="2021-01-11T10:58:53.688" v="104" actId="26606"/>
          <ac:spMkLst>
            <pc:docMk/>
            <pc:sldMk cId="3570720450" sldId="259"/>
            <ac:spMk id="72" creationId="{2C20A93E-E407-4683-A405-147DE26132AD}"/>
          </ac:spMkLst>
        </pc:spChg>
        <pc:spChg chg="add del">
          <ac:chgData name="Malte Mosler" userId="57a0ea7baa69ea17" providerId="LiveId" clId="{86B913BD-A27A-4BF6-A4DC-721885C15045}" dt="2021-01-11T10:58:53.688" v="104" actId="26606"/>
          <ac:spMkLst>
            <pc:docMk/>
            <pc:sldMk cId="3570720450" sldId="259"/>
            <ac:spMk id="73" creationId="{19245A10-7F37-4569-80D2-2F692931E300}"/>
          </ac:spMkLst>
        </pc:spChg>
        <pc:spChg chg="add del">
          <ac:chgData name="Malte Mosler" userId="57a0ea7baa69ea17" providerId="LiveId" clId="{86B913BD-A27A-4BF6-A4DC-721885C15045}" dt="2021-01-11T10:58:53.688" v="104" actId="26606"/>
          <ac:spMkLst>
            <pc:docMk/>
            <pc:sldMk cId="3570720450" sldId="259"/>
            <ac:spMk id="74" creationId="{9E8E3DD9-D235-48D9-A0EC-D6817EC84B75}"/>
          </ac:spMkLst>
        </pc:spChg>
        <pc:spChg chg="add del">
          <ac:chgData name="Malte Mosler" userId="57a0ea7baa69ea17" providerId="LiveId" clId="{86B913BD-A27A-4BF6-A4DC-721885C15045}" dt="2021-01-11T10:58:53.688" v="104" actId="26606"/>
          <ac:spMkLst>
            <pc:docMk/>
            <pc:sldMk cId="3570720450" sldId="259"/>
            <ac:spMk id="75" creationId="{9267F70F-11C6-4597-9381-D0D80FC18FD9}"/>
          </ac:spMkLst>
        </pc:spChg>
        <pc:spChg chg="add del">
          <ac:chgData name="Malte Mosler" userId="57a0ea7baa69ea17" providerId="LiveId" clId="{86B913BD-A27A-4BF6-A4DC-721885C15045}" dt="2021-01-11T10:58:53.688" v="104" actId="26606"/>
          <ac:spMkLst>
            <pc:docMk/>
            <pc:sldMk cId="3570720450" sldId="259"/>
            <ac:spMk id="76" creationId="{EA83A145-578D-4A0B-94A7-AEAB2027D7EB}"/>
          </ac:spMkLst>
        </pc:spChg>
        <pc:spChg chg="add del">
          <ac:chgData name="Malte Mosler" userId="57a0ea7baa69ea17" providerId="LiveId" clId="{86B913BD-A27A-4BF6-A4DC-721885C15045}" dt="2021-01-11T11:00:34.900" v="108" actId="26606"/>
          <ac:spMkLst>
            <pc:docMk/>
            <pc:sldMk cId="3570720450" sldId="259"/>
            <ac:spMk id="81" creationId="{BEE73255-8084-4DF9-BB0B-15EAC92E2CB9}"/>
          </ac:spMkLst>
        </pc:spChg>
        <pc:spChg chg="add del">
          <ac:chgData name="Malte Mosler" userId="57a0ea7baa69ea17" providerId="LiveId" clId="{86B913BD-A27A-4BF6-A4DC-721885C15045}" dt="2021-01-11T11:00:34.900" v="108" actId="26606"/>
          <ac:spMkLst>
            <pc:docMk/>
            <pc:sldMk cId="3570720450" sldId="259"/>
            <ac:spMk id="83" creationId="{67048353-8981-459A-9BC6-9711CE462E06}"/>
          </ac:spMkLst>
        </pc:spChg>
        <pc:spChg chg="add del">
          <ac:chgData name="Malte Mosler" userId="57a0ea7baa69ea17" providerId="LiveId" clId="{86B913BD-A27A-4BF6-A4DC-721885C15045}" dt="2021-01-11T11:00:34.895" v="107" actId="26606"/>
          <ac:spMkLst>
            <pc:docMk/>
            <pc:sldMk cId="3570720450" sldId="259"/>
            <ac:spMk id="88" creationId="{E45B1D5C-0827-4AF0-8186-11FC5A8B8B92}"/>
          </ac:spMkLst>
        </pc:spChg>
        <pc:spChg chg="add del">
          <ac:chgData name="Malte Mosler" userId="57a0ea7baa69ea17" providerId="LiveId" clId="{86B913BD-A27A-4BF6-A4DC-721885C15045}" dt="2021-01-11T11:00:34.895" v="107" actId="26606"/>
          <ac:spMkLst>
            <pc:docMk/>
            <pc:sldMk cId="3570720450" sldId="259"/>
            <ac:spMk id="90" creationId="{99413ED5-9ED4-4772-BCE4-2BCAE6B12E35}"/>
          </ac:spMkLst>
        </pc:spChg>
        <pc:spChg chg="add del">
          <ac:chgData name="Malte Mosler" userId="57a0ea7baa69ea17" providerId="LiveId" clId="{86B913BD-A27A-4BF6-A4DC-721885C15045}" dt="2021-01-11T11:00:34.895" v="107" actId="26606"/>
          <ac:spMkLst>
            <pc:docMk/>
            <pc:sldMk cId="3570720450" sldId="259"/>
            <ac:spMk id="92" creationId="{04357C93-F0CB-4A1C-8F77-4E9063789819}"/>
          </ac:spMkLst>
        </pc:spChg>
        <pc:spChg chg="add del">
          <ac:chgData name="Malte Mosler" userId="57a0ea7baa69ea17" providerId="LiveId" clId="{86B913BD-A27A-4BF6-A4DC-721885C15045}" dt="2021-01-11T11:00:34.895" v="107" actId="26606"/>
          <ac:spMkLst>
            <pc:docMk/>
            <pc:sldMk cId="3570720450" sldId="259"/>
            <ac:spMk id="94" creationId="{90F533E9-6690-41A8-A372-4C6C622D028D}"/>
          </ac:spMkLst>
        </pc:spChg>
        <pc:spChg chg="add del">
          <ac:chgData name="Malte Mosler" userId="57a0ea7baa69ea17" providerId="LiveId" clId="{86B913BD-A27A-4BF6-A4DC-721885C15045}" dt="2021-01-11T11:00:50.125" v="119" actId="26606"/>
          <ac:spMkLst>
            <pc:docMk/>
            <pc:sldMk cId="3570720450" sldId="259"/>
            <ac:spMk id="96" creationId="{86295E7F-EA66-480B-B001-C8BE7CD61903}"/>
          </ac:spMkLst>
        </pc:spChg>
        <pc:spChg chg="add del">
          <ac:chgData name="Malte Mosler" userId="57a0ea7baa69ea17" providerId="LiveId" clId="{86B913BD-A27A-4BF6-A4DC-721885C15045}" dt="2021-01-11T11:00:47.905" v="112" actId="26606"/>
          <ac:spMkLst>
            <pc:docMk/>
            <pc:sldMk cId="3570720450" sldId="259"/>
            <ac:spMk id="102" creationId="{04A130CA-991E-4C92-A494-EB7D8666EFED}"/>
          </ac:spMkLst>
        </pc:spChg>
        <pc:spChg chg="add del">
          <ac:chgData name="Malte Mosler" userId="57a0ea7baa69ea17" providerId="LiveId" clId="{86B913BD-A27A-4BF6-A4DC-721885C15045}" dt="2021-01-11T11:00:47.905" v="112" actId="26606"/>
          <ac:spMkLst>
            <pc:docMk/>
            <pc:sldMk cId="3570720450" sldId="259"/>
            <ac:spMk id="104" creationId="{FC3C749F-9A26-4B1E-BC2E-572D03DF9593}"/>
          </ac:spMkLst>
        </pc:spChg>
        <pc:spChg chg="add del">
          <ac:chgData name="Malte Mosler" userId="57a0ea7baa69ea17" providerId="LiveId" clId="{86B913BD-A27A-4BF6-A4DC-721885C15045}" dt="2021-01-11T11:00:47.905" v="112" actId="26606"/>
          <ac:spMkLst>
            <pc:docMk/>
            <pc:sldMk cId="3570720450" sldId="259"/>
            <ac:spMk id="106" creationId="{F98D51C6-1188-49B8-B829-31D2C2813F10}"/>
          </ac:spMkLst>
        </pc:spChg>
        <pc:spChg chg="add del">
          <ac:chgData name="Malte Mosler" userId="57a0ea7baa69ea17" providerId="LiveId" clId="{86B913BD-A27A-4BF6-A4DC-721885C15045}" dt="2021-01-11T11:00:47.905" v="112" actId="26606"/>
          <ac:spMkLst>
            <pc:docMk/>
            <pc:sldMk cId="3570720450" sldId="259"/>
            <ac:spMk id="108" creationId="{456BA586-8922-4113-BD35-BBF1EB1A1F42}"/>
          </ac:spMkLst>
        </pc:spChg>
        <pc:spChg chg="add del">
          <ac:chgData name="Malte Mosler" userId="57a0ea7baa69ea17" providerId="LiveId" clId="{86B913BD-A27A-4BF6-A4DC-721885C15045}" dt="2021-01-11T11:00:47.905" v="112" actId="26606"/>
          <ac:spMkLst>
            <pc:docMk/>
            <pc:sldMk cId="3570720450" sldId="259"/>
            <ac:spMk id="110" creationId="{B497CCB5-5FC2-473C-AFCC-2430CEF1DF71}"/>
          </ac:spMkLst>
        </pc:spChg>
        <pc:spChg chg="add del">
          <ac:chgData name="Malte Mosler" userId="57a0ea7baa69ea17" providerId="LiveId" clId="{86B913BD-A27A-4BF6-A4DC-721885C15045}" dt="2021-01-11T11:00:47.905" v="112" actId="26606"/>
          <ac:spMkLst>
            <pc:docMk/>
            <pc:sldMk cId="3570720450" sldId="259"/>
            <ac:spMk id="112" creationId="{599C8C75-BFDF-44E7-A028-EEB5EDD58817}"/>
          </ac:spMkLst>
        </pc:spChg>
        <pc:spChg chg="add del">
          <ac:chgData name="Malte Mosler" userId="57a0ea7baa69ea17" providerId="LiveId" clId="{86B913BD-A27A-4BF6-A4DC-721885C15045}" dt="2021-01-11T11:00:48.228" v="114" actId="26606"/>
          <ac:spMkLst>
            <pc:docMk/>
            <pc:sldMk cId="3570720450" sldId="259"/>
            <ac:spMk id="114" creationId="{D35D61A1-8484-4749-8AD0-A3455E0753C5}"/>
          </ac:spMkLst>
        </pc:spChg>
        <pc:spChg chg="add del">
          <ac:chgData name="Malte Mosler" userId="57a0ea7baa69ea17" providerId="LiveId" clId="{86B913BD-A27A-4BF6-A4DC-721885C15045}" dt="2021-01-11T11:00:48.228" v="114" actId="26606"/>
          <ac:spMkLst>
            <pc:docMk/>
            <pc:sldMk cId="3570720450" sldId="259"/>
            <ac:spMk id="115" creationId="{1447903E-2B66-479D-959B-F2EBB2CC901F}"/>
          </ac:spMkLst>
        </pc:spChg>
        <pc:spChg chg="add del">
          <ac:chgData name="Malte Mosler" userId="57a0ea7baa69ea17" providerId="LiveId" clId="{86B913BD-A27A-4BF6-A4DC-721885C15045}" dt="2021-01-11T11:00:49.438" v="116" actId="26606"/>
          <ac:spMkLst>
            <pc:docMk/>
            <pc:sldMk cId="3570720450" sldId="259"/>
            <ac:spMk id="117" creationId="{3FA8EA49-487B-4E62-AC3C-3D4A96EF0A26}"/>
          </ac:spMkLst>
        </pc:spChg>
        <pc:spChg chg="add del">
          <ac:chgData name="Malte Mosler" userId="57a0ea7baa69ea17" providerId="LiveId" clId="{86B913BD-A27A-4BF6-A4DC-721885C15045}" dt="2021-01-11T11:00:49.438" v="116" actId="26606"/>
          <ac:spMkLst>
            <pc:docMk/>
            <pc:sldMk cId="3570720450" sldId="259"/>
            <ac:spMk id="118" creationId="{F3C8D54F-CA08-42F3-9924-FBA3CB680F28}"/>
          </ac:spMkLst>
        </pc:spChg>
        <pc:spChg chg="add del">
          <ac:chgData name="Malte Mosler" userId="57a0ea7baa69ea17" providerId="LiveId" clId="{86B913BD-A27A-4BF6-A4DC-721885C15045}" dt="2021-01-11T11:00:50.120" v="118" actId="26606"/>
          <ac:spMkLst>
            <pc:docMk/>
            <pc:sldMk cId="3570720450" sldId="259"/>
            <ac:spMk id="120" creationId="{53F29798-D584-4792-9B62-3F5F5C36D619}"/>
          </ac:spMkLst>
        </pc:spChg>
        <pc:spChg chg="add del">
          <ac:chgData name="Malte Mosler" userId="57a0ea7baa69ea17" providerId="LiveId" clId="{86B913BD-A27A-4BF6-A4DC-721885C15045}" dt="2021-01-11T11:04:03.893" v="138" actId="26606"/>
          <ac:spMkLst>
            <pc:docMk/>
            <pc:sldMk cId="3570720450" sldId="259"/>
            <ac:spMk id="122" creationId="{3FA8EA49-487B-4E62-AC3C-3D4A96EF0A26}"/>
          </ac:spMkLst>
        </pc:spChg>
        <pc:spChg chg="add del">
          <ac:chgData name="Malte Mosler" userId="57a0ea7baa69ea17" providerId="LiveId" clId="{86B913BD-A27A-4BF6-A4DC-721885C15045}" dt="2021-01-11T11:04:03.893" v="138" actId="26606"/>
          <ac:spMkLst>
            <pc:docMk/>
            <pc:sldMk cId="3570720450" sldId="259"/>
            <ac:spMk id="123" creationId="{F3C8D54F-CA08-42F3-9924-FBA3CB680F28}"/>
          </ac:spMkLst>
        </pc:spChg>
        <pc:spChg chg="add del">
          <ac:chgData name="Malte Mosler" userId="57a0ea7baa69ea17" providerId="LiveId" clId="{86B913BD-A27A-4BF6-A4DC-721885C15045}" dt="2021-01-11T16:22:03.618" v="635" actId="26606"/>
          <ac:spMkLst>
            <pc:docMk/>
            <pc:sldMk cId="3570720450" sldId="259"/>
            <ac:spMk id="128" creationId="{16C5FA50-8D52-4617-AF91-5C7B1C8352F1}"/>
          </ac:spMkLst>
        </pc:spChg>
        <pc:spChg chg="add del">
          <ac:chgData name="Malte Mosler" userId="57a0ea7baa69ea17" providerId="LiveId" clId="{86B913BD-A27A-4BF6-A4DC-721885C15045}" dt="2021-01-11T16:22:03.618" v="635" actId="26606"/>
          <ac:spMkLst>
            <pc:docMk/>
            <pc:sldMk cId="3570720450" sldId="259"/>
            <ac:spMk id="130" creationId="{E223798C-12AD-4B0C-A50C-D676347D67CF}"/>
          </ac:spMkLst>
        </pc:spChg>
        <pc:spChg chg="add del">
          <ac:chgData name="Malte Mosler" userId="57a0ea7baa69ea17" providerId="LiveId" clId="{86B913BD-A27A-4BF6-A4DC-721885C15045}" dt="2021-01-12T09:55:47.048" v="843" actId="26606"/>
          <ac:spMkLst>
            <pc:docMk/>
            <pc:sldMk cId="3570720450" sldId="259"/>
            <ac:spMk id="132" creationId="{BEE73255-8084-4DF9-BB0B-15EAC92E2CB9}"/>
          </ac:spMkLst>
        </pc:spChg>
        <pc:spChg chg="add del">
          <ac:chgData name="Malte Mosler" userId="57a0ea7baa69ea17" providerId="LiveId" clId="{86B913BD-A27A-4BF6-A4DC-721885C15045}" dt="2021-01-12T09:55:47.048" v="843" actId="26606"/>
          <ac:spMkLst>
            <pc:docMk/>
            <pc:sldMk cId="3570720450" sldId="259"/>
            <ac:spMk id="133" creationId="{67048353-8981-459A-9BC6-9711CE462E06}"/>
          </ac:spMkLst>
        </pc:spChg>
        <pc:spChg chg="add">
          <ac:chgData name="Malte Mosler" userId="57a0ea7baa69ea17" providerId="LiveId" clId="{86B913BD-A27A-4BF6-A4DC-721885C15045}" dt="2021-01-12T09:55:47.048" v="843" actId="26606"/>
          <ac:spMkLst>
            <pc:docMk/>
            <pc:sldMk cId="3570720450" sldId="259"/>
            <ac:spMk id="135" creationId="{16C5FA50-8D52-4617-AF91-5C7B1C8352F1}"/>
          </ac:spMkLst>
        </pc:spChg>
        <pc:spChg chg="add">
          <ac:chgData name="Malte Mosler" userId="57a0ea7baa69ea17" providerId="LiveId" clId="{86B913BD-A27A-4BF6-A4DC-721885C15045}" dt="2021-01-12T09:55:47.048" v="843" actId="26606"/>
          <ac:spMkLst>
            <pc:docMk/>
            <pc:sldMk cId="3570720450" sldId="259"/>
            <ac:spMk id="136" creationId="{E223798C-12AD-4B0C-A50C-D676347D67CF}"/>
          </ac:spMkLst>
        </pc:spChg>
        <pc:grpChg chg="add del">
          <ac:chgData name="Malte Mosler" userId="57a0ea7baa69ea17" providerId="LiveId" clId="{86B913BD-A27A-4BF6-A4DC-721885C15045}" dt="2021-01-11T10:58:00.773" v="87" actId="26606"/>
          <ac:grpSpMkLst>
            <pc:docMk/>
            <pc:sldMk cId="3570720450" sldId="259"/>
            <ac:grpSpMk id="27" creationId="{869C5CC6-6F40-4DCF-B250-2BE981CE3DF9}"/>
          </ac:grpSpMkLst>
        </pc:grpChg>
        <pc:grpChg chg="add del">
          <ac:chgData name="Malte Mosler" userId="57a0ea7baa69ea17" providerId="LiveId" clId="{86B913BD-A27A-4BF6-A4DC-721885C15045}" dt="2021-01-11T10:58:00.773" v="87" actId="26606"/>
          <ac:grpSpMkLst>
            <pc:docMk/>
            <pc:sldMk cId="3570720450" sldId="259"/>
            <ac:grpSpMk id="35" creationId="{F0E417D8-88AA-4184-A08D-DEF97C6C9E62}"/>
          </ac:grpSpMkLst>
        </pc:grpChg>
        <pc:picChg chg="add mod">
          <ac:chgData name="Malte Mosler" userId="57a0ea7baa69ea17" providerId="LiveId" clId="{86B913BD-A27A-4BF6-A4DC-721885C15045}" dt="2021-01-12T09:55:47.048" v="843" actId="26606"/>
          <ac:picMkLst>
            <pc:docMk/>
            <pc:sldMk cId="3570720450" sldId="259"/>
            <ac:picMk id="5" creationId="{3A21D01A-DAFE-47D0-B9E1-78367836BD3C}"/>
          </ac:picMkLst>
        </pc:picChg>
        <pc:cxnChg chg="add del">
          <ac:chgData name="Malte Mosler" userId="57a0ea7baa69ea17" providerId="LiveId" clId="{86B913BD-A27A-4BF6-A4DC-721885C15045}" dt="2021-01-11T11:00:50.125" v="119" actId="26606"/>
          <ac:cxnSpMkLst>
            <pc:docMk/>
            <pc:sldMk cId="3570720450" sldId="259"/>
            <ac:cxnSpMk id="97" creationId="{E126E481-B945-4179-BD79-05E96E9B29E1}"/>
          </ac:cxnSpMkLst>
        </pc:cxnChg>
      </pc:sldChg>
      <pc:sldChg chg="addSp delSp modSp new mod setBg">
        <pc:chgData name="Malte Mosler" userId="57a0ea7baa69ea17" providerId="LiveId" clId="{86B913BD-A27A-4BF6-A4DC-721885C15045}" dt="2021-01-14T13:36:55.191" v="3332" actId="1076"/>
        <pc:sldMkLst>
          <pc:docMk/>
          <pc:sldMk cId="1870137357" sldId="260"/>
        </pc:sldMkLst>
        <pc:spChg chg="mod">
          <ac:chgData name="Malte Mosler" userId="57a0ea7baa69ea17" providerId="LiveId" clId="{86B913BD-A27A-4BF6-A4DC-721885C15045}" dt="2021-01-14T11:29:10.618" v="1437" actId="26606"/>
          <ac:spMkLst>
            <pc:docMk/>
            <pc:sldMk cId="1870137357" sldId="260"/>
            <ac:spMk id="2" creationId="{9B925E99-1158-4A80-B083-8AAD07F198CD}"/>
          </ac:spMkLst>
        </pc:spChg>
        <pc:spChg chg="mod">
          <ac:chgData name="Malte Mosler" userId="57a0ea7baa69ea17" providerId="LiveId" clId="{86B913BD-A27A-4BF6-A4DC-721885C15045}" dt="2021-01-14T11:35:13.633" v="1700" actId="20577"/>
          <ac:spMkLst>
            <pc:docMk/>
            <pc:sldMk cId="1870137357" sldId="260"/>
            <ac:spMk id="3" creationId="{E50B93DF-0F3B-431B-8D9D-EE15CE99D385}"/>
          </ac:spMkLst>
        </pc:spChg>
        <pc:spChg chg="add mod">
          <ac:chgData name="Malte Mosler" userId="57a0ea7baa69ea17" providerId="LiveId" clId="{86B913BD-A27A-4BF6-A4DC-721885C15045}" dt="2021-01-14T13:36:51.652" v="3331" actId="1076"/>
          <ac:spMkLst>
            <pc:docMk/>
            <pc:sldMk cId="1870137357" sldId="260"/>
            <ac:spMk id="4" creationId="{D806EE94-199F-470F-AA3D-6AB44A9A140E}"/>
          </ac:spMkLst>
        </pc:spChg>
        <pc:spChg chg="add mod">
          <ac:chgData name="Malte Mosler" userId="57a0ea7baa69ea17" providerId="LiveId" clId="{86B913BD-A27A-4BF6-A4DC-721885C15045}" dt="2021-01-14T13:36:55.191" v="3332" actId="1076"/>
          <ac:spMkLst>
            <pc:docMk/>
            <pc:sldMk cId="1870137357" sldId="260"/>
            <ac:spMk id="5" creationId="{EEF002A1-766D-40C0-8A5F-12D11C730CD3}"/>
          </ac:spMkLst>
        </pc:spChg>
        <pc:spChg chg="add del">
          <ac:chgData name="Malte Mosler" userId="57a0ea7baa69ea17" providerId="LiveId" clId="{86B913BD-A27A-4BF6-A4DC-721885C15045}" dt="2021-01-14T11:29:10.618" v="1437" actId="26606"/>
          <ac:spMkLst>
            <pc:docMk/>
            <pc:sldMk cId="1870137357" sldId="260"/>
            <ac:spMk id="12" creationId="{D7A453D2-15D8-4403-815F-291FA16340D9}"/>
          </ac:spMkLst>
        </pc:spChg>
        <pc:spChg chg="add del">
          <ac:chgData name="Malte Mosler" userId="57a0ea7baa69ea17" providerId="LiveId" clId="{86B913BD-A27A-4BF6-A4DC-721885C15045}" dt="2021-01-14T11:29:10.618" v="1437" actId="26606"/>
          <ac:spMkLst>
            <pc:docMk/>
            <pc:sldMk cId="1870137357" sldId="260"/>
            <ac:spMk id="14" creationId="{8161EA6B-09CA-445B-AB0D-8DF76FA92DEF}"/>
          </ac:spMkLst>
        </pc:spChg>
        <pc:spChg chg="add del">
          <ac:chgData name="Malte Mosler" userId="57a0ea7baa69ea17" providerId="LiveId" clId="{86B913BD-A27A-4BF6-A4DC-721885C15045}" dt="2021-01-14T11:29:10.618" v="1437" actId="26606"/>
          <ac:spMkLst>
            <pc:docMk/>
            <pc:sldMk cId="1870137357" sldId="260"/>
            <ac:spMk id="24" creationId="{B8114C98-A349-4111-A123-E8EAB86ABE30}"/>
          </ac:spMkLst>
        </pc:spChg>
        <pc:spChg chg="add mod">
          <ac:chgData name="Malte Mosler" userId="57a0ea7baa69ea17" providerId="LiveId" clId="{86B913BD-A27A-4BF6-A4DC-721885C15045}" dt="2021-01-14T11:34:39.265" v="1643" actId="6549"/>
          <ac:spMkLst>
            <pc:docMk/>
            <pc:sldMk cId="1870137357" sldId="260"/>
            <ac:spMk id="37" creationId="{A6479542-F430-4F83-B457-FB24E0FA0083}"/>
          </ac:spMkLst>
        </pc:spChg>
        <pc:spChg chg="add del">
          <ac:chgData name="Malte Mosler" userId="57a0ea7baa69ea17" providerId="LiveId" clId="{86B913BD-A27A-4BF6-A4DC-721885C15045}" dt="2021-01-14T11:29:10.618" v="1437" actId="26606"/>
          <ac:spMkLst>
            <pc:docMk/>
            <pc:sldMk cId="1870137357" sldId="260"/>
            <ac:spMk id="38" creationId="{E2D3D3F2-ABBB-4453-B1C5-1BEBF7E4DD56}"/>
          </ac:spMkLst>
        </pc:spChg>
        <pc:spChg chg="add mod">
          <ac:chgData name="Malte Mosler" userId="57a0ea7baa69ea17" providerId="LiveId" clId="{86B913BD-A27A-4BF6-A4DC-721885C15045}" dt="2021-01-14T11:34:16.324" v="1631" actId="1076"/>
          <ac:spMkLst>
            <pc:docMk/>
            <pc:sldMk cId="1870137357" sldId="260"/>
            <ac:spMk id="39" creationId="{7BB945FC-97EE-480C-ACBD-4ED961C061D4}"/>
          </ac:spMkLst>
        </pc:spChg>
        <pc:grpChg chg="add del">
          <ac:chgData name="Malte Mosler" userId="57a0ea7baa69ea17" providerId="LiveId" clId="{86B913BD-A27A-4BF6-A4DC-721885C15045}" dt="2021-01-14T11:29:10.618" v="1437" actId="26606"/>
          <ac:grpSpMkLst>
            <pc:docMk/>
            <pc:sldMk cId="1870137357" sldId="260"/>
            <ac:grpSpMk id="16" creationId="{1EA1DAFF-CECA-492F-BFA1-22C64956B8D9}"/>
          </ac:grpSpMkLst>
        </pc:grpChg>
        <pc:grpChg chg="add del">
          <ac:chgData name="Malte Mosler" userId="57a0ea7baa69ea17" providerId="LiveId" clId="{86B913BD-A27A-4BF6-A4DC-721885C15045}" dt="2021-01-14T11:29:10.618" v="1437" actId="26606"/>
          <ac:grpSpMkLst>
            <pc:docMk/>
            <pc:sldMk cId="1870137357" sldId="260"/>
            <ac:grpSpMk id="26" creationId="{670FB431-AE18-414D-92F4-1D12D1991152}"/>
          </ac:grpSpMkLst>
        </pc:grpChg>
        <pc:grpChg chg="add del">
          <ac:chgData name="Malte Mosler" userId="57a0ea7baa69ea17" providerId="LiveId" clId="{86B913BD-A27A-4BF6-A4DC-721885C15045}" dt="2021-01-14T11:29:10.618" v="1437" actId="26606"/>
          <ac:grpSpMkLst>
            <pc:docMk/>
            <pc:sldMk cId="1870137357" sldId="260"/>
            <ac:grpSpMk id="32" creationId="{AF19A774-30A5-488B-9BAF-629C6440294E}"/>
          </ac:grpSpMkLst>
        </pc:grpChg>
        <pc:grpChg chg="add del">
          <ac:chgData name="Malte Mosler" userId="57a0ea7baa69ea17" providerId="LiveId" clId="{86B913BD-A27A-4BF6-A4DC-721885C15045}" dt="2021-01-14T11:29:10.618" v="1437" actId="26606"/>
          <ac:grpSpMkLst>
            <pc:docMk/>
            <pc:sldMk cId="1870137357" sldId="260"/>
            <ac:grpSpMk id="40" creationId="{8214E4A5-A0D2-42C4-8D14-D2A7E495F041}"/>
          </ac:grpSpMkLst>
        </pc:grpChg>
        <pc:picChg chg="add mod ord">
          <ac:chgData name="Malte Mosler" userId="57a0ea7baa69ea17" providerId="LiveId" clId="{86B913BD-A27A-4BF6-A4DC-721885C15045}" dt="2021-01-14T11:35:46.660" v="1704" actId="1076"/>
          <ac:picMkLst>
            <pc:docMk/>
            <pc:sldMk cId="1870137357" sldId="260"/>
            <ac:picMk id="7" creationId="{CCA91F60-A63C-4219-9294-4AD8563953A5}"/>
          </ac:picMkLst>
        </pc:picChg>
      </pc:sldChg>
      <pc:sldChg chg="addSp delSp modSp new del mod setBg setClrOvrMap">
        <pc:chgData name="Malte Mosler" userId="57a0ea7baa69ea17" providerId="LiveId" clId="{86B913BD-A27A-4BF6-A4DC-721885C15045}" dt="2021-01-11T11:06:26.636" v="141" actId="2696"/>
        <pc:sldMkLst>
          <pc:docMk/>
          <pc:sldMk cId="2993222086" sldId="260"/>
        </pc:sldMkLst>
        <pc:spChg chg="del">
          <ac:chgData name="Malte Mosler" userId="57a0ea7baa69ea17" providerId="LiveId" clId="{86B913BD-A27A-4BF6-A4DC-721885C15045}" dt="2021-01-11T11:01:11.236" v="124" actId="478"/>
          <ac:spMkLst>
            <pc:docMk/>
            <pc:sldMk cId="2993222086" sldId="260"/>
            <ac:spMk id="2" creationId="{76D38B5C-DEA0-41AA-B18A-420BA7CD9DDD}"/>
          </ac:spMkLst>
        </pc:spChg>
        <pc:spChg chg="del">
          <ac:chgData name="Malte Mosler" userId="57a0ea7baa69ea17" providerId="LiveId" clId="{86B913BD-A27A-4BF6-A4DC-721885C15045}" dt="2021-01-11T11:01:08.316" v="123"/>
          <ac:spMkLst>
            <pc:docMk/>
            <pc:sldMk cId="2993222086" sldId="260"/>
            <ac:spMk id="3" creationId="{39DFAF95-405D-4BB2-A6D0-AEAE0C199C24}"/>
          </ac:spMkLst>
        </pc:spChg>
        <pc:spChg chg="add">
          <ac:chgData name="Malte Mosler" userId="57a0ea7baa69ea17" providerId="LiveId" clId="{86B913BD-A27A-4BF6-A4DC-721885C15045}" dt="2021-01-11T11:01:31.762" v="137" actId="26606"/>
          <ac:spMkLst>
            <pc:docMk/>
            <pc:sldMk cId="2993222086" sldId="260"/>
            <ac:spMk id="7" creationId="{B775CD93-9DF2-48CB-9F57-1BCA9A46C7FA}"/>
          </ac:spMkLst>
        </pc:spChg>
        <pc:spChg chg="add">
          <ac:chgData name="Malte Mosler" userId="57a0ea7baa69ea17" providerId="LiveId" clId="{86B913BD-A27A-4BF6-A4DC-721885C15045}" dt="2021-01-11T11:01:31.762" v="137" actId="26606"/>
          <ac:spMkLst>
            <pc:docMk/>
            <pc:sldMk cId="2993222086" sldId="260"/>
            <ac:spMk id="8" creationId="{6166C6D1-23AC-49C4-BA07-238E4E9F8CEB}"/>
          </ac:spMkLst>
        </pc:spChg>
        <pc:spChg chg="add del">
          <ac:chgData name="Malte Mosler" userId="57a0ea7baa69ea17" providerId="LiveId" clId="{86B913BD-A27A-4BF6-A4DC-721885C15045}" dt="2021-01-11T11:01:26.793" v="128" actId="26606"/>
          <ac:spMkLst>
            <pc:docMk/>
            <pc:sldMk cId="2993222086" sldId="260"/>
            <ac:spMk id="10" creationId="{B775CD93-9DF2-48CB-9F57-1BCA9A46C7FA}"/>
          </ac:spMkLst>
        </pc:spChg>
        <pc:spChg chg="add del">
          <ac:chgData name="Malte Mosler" userId="57a0ea7baa69ea17" providerId="LiveId" clId="{86B913BD-A27A-4BF6-A4DC-721885C15045}" dt="2021-01-11T11:01:26.793" v="128" actId="26606"/>
          <ac:spMkLst>
            <pc:docMk/>
            <pc:sldMk cId="2993222086" sldId="260"/>
            <ac:spMk id="12" creationId="{6166C6D1-23AC-49C4-BA07-238E4E9F8CEB}"/>
          </ac:spMkLst>
        </pc:spChg>
        <pc:spChg chg="add del">
          <ac:chgData name="Malte Mosler" userId="57a0ea7baa69ea17" providerId="LiveId" clId="{86B913BD-A27A-4BF6-A4DC-721885C15045}" dt="2021-01-11T11:01:27.353" v="130" actId="26606"/>
          <ac:spMkLst>
            <pc:docMk/>
            <pc:sldMk cId="2993222086" sldId="260"/>
            <ac:spMk id="14" creationId="{16C5FA50-8D52-4617-AF91-5C7B1C8352F1}"/>
          </ac:spMkLst>
        </pc:spChg>
        <pc:spChg chg="add del">
          <ac:chgData name="Malte Mosler" userId="57a0ea7baa69ea17" providerId="LiveId" clId="{86B913BD-A27A-4BF6-A4DC-721885C15045}" dt="2021-01-11T11:01:27.353" v="130" actId="26606"/>
          <ac:spMkLst>
            <pc:docMk/>
            <pc:sldMk cId="2993222086" sldId="260"/>
            <ac:spMk id="15" creationId="{E223798C-12AD-4B0C-A50C-D676347D67CF}"/>
          </ac:spMkLst>
        </pc:spChg>
        <pc:spChg chg="add del">
          <ac:chgData name="Malte Mosler" userId="57a0ea7baa69ea17" providerId="LiveId" clId="{86B913BD-A27A-4BF6-A4DC-721885C15045}" dt="2021-01-11T11:01:29.820" v="132" actId="26606"/>
          <ac:spMkLst>
            <pc:docMk/>
            <pc:sldMk cId="2993222086" sldId="260"/>
            <ac:spMk id="17" creationId="{BEE73255-8084-4DF9-BB0B-15EAC92E2CB9}"/>
          </ac:spMkLst>
        </pc:spChg>
        <pc:spChg chg="add del">
          <ac:chgData name="Malte Mosler" userId="57a0ea7baa69ea17" providerId="LiveId" clId="{86B913BD-A27A-4BF6-A4DC-721885C15045}" dt="2021-01-11T11:01:29.820" v="132" actId="26606"/>
          <ac:spMkLst>
            <pc:docMk/>
            <pc:sldMk cId="2993222086" sldId="260"/>
            <ac:spMk id="18" creationId="{67048353-8981-459A-9BC6-9711CE462E06}"/>
          </ac:spMkLst>
        </pc:spChg>
        <pc:spChg chg="add del">
          <ac:chgData name="Malte Mosler" userId="57a0ea7baa69ea17" providerId="LiveId" clId="{86B913BD-A27A-4BF6-A4DC-721885C15045}" dt="2021-01-11T11:01:30.071" v="134" actId="26606"/>
          <ac:spMkLst>
            <pc:docMk/>
            <pc:sldMk cId="2993222086" sldId="260"/>
            <ac:spMk id="20" creationId="{16C5FA50-8D52-4617-AF91-5C7B1C8352F1}"/>
          </ac:spMkLst>
        </pc:spChg>
        <pc:spChg chg="add del">
          <ac:chgData name="Malte Mosler" userId="57a0ea7baa69ea17" providerId="LiveId" clId="{86B913BD-A27A-4BF6-A4DC-721885C15045}" dt="2021-01-11T11:01:30.071" v="134" actId="26606"/>
          <ac:spMkLst>
            <pc:docMk/>
            <pc:sldMk cId="2993222086" sldId="260"/>
            <ac:spMk id="21" creationId="{E223798C-12AD-4B0C-A50C-D676347D67CF}"/>
          </ac:spMkLst>
        </pc:spChg>
        <pc:picChg chg="add mod">
          <ac:chgData name="Malte Mosler" userId="57a0ea7baa69ea17" providerId="LiveId" clId="{86B913BD-A27A-4BF6-A4DC-721885C15045}" dt="2021-01-11T11:01:31.762" v="137" actId="26606"/>
          <ac:picMkLst>
            <pc:docMk/>
            <pc:sldMk cId="2993222086" sldId="260"/>
            <ac:picMk id="5" creationId="{57E02757-1438-4A91-8F98-90D777411361}"/>
          </ac:picMkLst>
        </pc:picChg>
      </pc:sldChg>
      <pc:sldChg chg="addSp delSp modSp new mod setBg setClrOvrMap">
        <pc:chgData name="Malte Mosler" userId="57a0ea7baa69ea17" providerId="LiveId" clId="{86B913BD-A27A-4BF6-A4DC-721885C15045}" dt="2021-01-14T13:42:45.089" v="3418" actId="26606"/>
        <pc:sldMkLst>
          <pc:docMk/>
          <pc:sldMk cId="582616725" sldId="261"/>
        </pc:sldMkLst>
        <pc:spChg chg="mod">
          <ac:chgData name="Malte Mosler" userId="57a0ea7baa69ea17" providerId="LiveId" clId="{86B913BD-A27A-4BF6-A4DC-721885C15045}" dt="2021-01-14T13:42:45.089" v="3418" actId="26606"/>
          <ac:spMkLst>
            <pc:docMk/>
            <pc:sldMk cId="582616725" sldId="261"/>
            <ac:spMk id="2" creationId="{D98A16E1-88DB-43CE-AF42-B8E3753D52A7}"/>
          </ac:spMkLst>
        </pc:spChg>
        <pc:spChg chg="del">
          <ac:chgData name="Malte Mosler" userId="57a0ea7baa69ea17" providerId="LiveId" clId="{86B913BD-A27A-4BF6-A4DC-721885C15045}" dt="2021-01-11T16:21:04.829" v="594" actId="478"/>
          <ac:spMkLst>
            <pc:docMk/>
            <pc:sldMk cId="582616725" sldId="261"/>
            <ac:spMk id="3" creationId="{ECC50D9D-81AF-4F18-8D39-E97FC36E396D}"/>
          </ac:spMkLst>
        </pc:spChg>
        <pc:spChg chg="add del">
          <ac:chgData name="Malte Mosler" userId="57a0ea7baa69ea17" providerId="LiveId" clId="{86B913BD-A27A-4BF6-A4DC-721885C15045}" dt="2021-01-11T16:21:09.193" v="596" actId="26606"/>
          <ac:spMkLst>
            <pc:docMk/>
            <pc:sldMk cId="582616725" sldId="261"/>
            <ac:spMk id="7" creationId="{88294908-8B00-4F58-BBBA-20F71A40AA9E}"/>
          </ac:spMkLst>
        </pc:spChg>
        <pc:spChg chg="add del">
          <ac:chgData name="Malte Mosler" userId="57a0ea7baa69ea17" providerId="LiveId" clId="{86B913BD-A27A-4BF6-A4DC-721885C15045}" dt="2021-01-11T16:21:09.193" v="596" actId="26606"/>
          <ac:spMkLst>
            <pc:docMk/>
            <pc:sldMk cId="582616725" sldId="261"/>
            <ac:spMk id="9" creationId="{4364C879-1404-4203-8E9D-CC5DE0A621A2}"/>
          </ac:spMkLst>
        </pc:spChg>
        <pc:spChg chg="add del">
          <ac:chgData name="Malte Mosler" userId="57a0ea7baa69ea17" providerId="LiveId" clId="{86B913BD-A27A-4BF6-A4DC-721885C15045}" dt="2021-01-11T16:21:09.193" v="596" actId="26606"/>
          <ac:spMkLst>
            <pc:docMk/>
            <pc:sldMk cId="582616725" sldId="261"/>
            <ac:spMk id="11" creationId="{84617302-4B0D-4351-A6BB-6F0930D943AC}"/>
          </ac:spMkLst>
        </pc:spChg>
        <pc:spChg chg="add del">
          <ac:chgData name="Malte Mosler" userId="57a0ea7baa69ea17" providerId="LiveId" clId="{86B913BD-A27A-4BF6-A4DC-721885C15045}" dt="2021-01-11T16:21:09.193" v="596" actId="26606"/>
          <ac:spMkLst>
            <pc:docMk/>
            <pc:sldMk cId="582616725" sldId="261"/>
            <ac:spMk id="13" creationId="{DA2C7802-C2E0-4218-8F89-8DD7CCD2CD1C}"/>
          </ac:spMkLst>
        </pc:spChg>
        <pc:spChg chg="add del">
          <ac:chgData name="Malte Mosler" userId="57a0ea7baa69ea17" providerId="LiveId" clId="{86B913BD-A27A-4BF6-A4DC-721885C15045}" dt="2021-01-11T16:21:09.193" v="596" actId="26606"/>
          <ac:spMkLst>
            <pc:docMk/>
            <pc:sldMk cId="582616725" sldId="261"/>
            <ac:spMk id="15" creationId="{A6D7111A-21E5-4EE9-8A78-10E5530F0116}"/>
          </ac:spMkLst>
        </pc:spChg>
        <pc:spChg chg="add del">
          <ac:chgData name="Malte Mosler" userId="57a0ea7baa69ea17" providerId="LiveId" clId="{86B913BD-A27A-4BF6-A4DC-721885C15045}" dt="2021-01-11T16:21:09.193" v="596" actId="26606"/>
          <ac:spMkLst>
            <pc:docMk/>
            <pc:sldMk cId="582616725" sldId="261"/>
            <ac:spMk id="17" creationId="{A3969E80-A77B-49FC-9122-D89AFD5EE118}"/>
          </ac:spMkLst>
        </pc:spChg>
        <pc:spChg chg="add del">
          <ac:chgData name="Malte Mosler" userId="57a0ea7baa69ea17" providerId="LiveId" clId="{86B913BD-A27A-4BF6-A4DC-721885C15045}" dt="2021-01-11T16:21:09.193" v="596" actId="26606"/>
          <ac:spMkLst>
            <pc:docMk/>
            <pc:sldMk cId="582616725" sldId="261"/>
            <ac:spMk id="19" creationId="{1849CA57-76BD-4CF2-80BA-D7A46A01B7B1}"/>
          </ac:spMkLst>
        </pc:spChg>
        <pc:spChg chg="add del">
          <ac:chgData name="Malte Mosler" userId="57a0ea7baa69ea17" providerId="LiveId" clId="{86B913BD-A27A-4BF6-A4DC-721885C15045}" dt="2021-01-11T16:21:09.193" v="596" actId="26606"/>
          <ac:spMkLst>
            <pc:docMk/>
            <pc:sldMk cId="582616725" sldId="261"/>
            <ac:spMk id="21" creationId="{35E9085E-E730-4768-83D4-6CB7E9897153}"/>
          </ac:spMkLst>
        </pc:spChg>
        <pc:spChg chg="add del">
          <ac:chgData name="Malte Mosler" userId="57a0ea7baa69ea17" providerId="LiveId" clId="{86B913BD-A27A-4BF6-A4DC-721885C15045}" dt="2021-01-11T16:21:09.193" v="596" actId="26606"/>
          <ac:spMkLst>
            <pc:docMk/>
            <pc:sldMk cId="582616725" sldId="261"/>
            <ac:spMk id="23" creationId="{973272FE-A474-4CAE-8CA2-BCC8B476C3F4}"/>
          </ac:spMkLst>
        </pc:spChg>
        <pc:spChg chg="add del">
          <ac:chgData name="Malte Mosler" userId="57a0ea7baa69ea17" providerId="LiveId" clId="{86B913BD-A27A-4BF6-A4DC-721885C15045}" dt="2021-01-11T16:21:09.193" v="596" actId="26606"/>
          <ac:spMkLst>
            <pc:docMk/>
            <pc:sldMk cId="582616725" sldId="261"/>
            <ac:spMk id="25" creationId="{E07981EA-05A6-437C-88D7-B377B92B031D}"/>
          </ac:spMkLst>
        </pc:spChg>
        <pc:spChg chg="add del">
          <ac:chgData name="Malte Mosler" userId="57a0ea7baa69ea17" providerId="LiveId" clId="{86B913BD-A27A-4BF6-A4DC-721885C15045}" dt="2021-01-11T16:21:09.193" v="596" actId="26606"/>
          <ac:spMkLst>
            <pc:docMk/>
            <pc:sldMk cId="582616725" sldId="261"/>
            <ac:spMk id="27" creationId="{15E3C750-986E-4769-B1AE-49289FBEE757}"/>
          </ac:spMkLst>
        </pc:spChg>
        <pc:spChg chg="add del">
          <ac:chgData name="Malte Mosler" userId="57a0ea7baa69ea17" providerId="LiveId" clId="{86B913BD-A27A-4BF6-A4DC-721885C15045}" dt="2021-01-11T16:21:13.180" v="598" actId="26606"/>
          <ac:spMkLst>
            <pc:docMk/>
            <pc:sldMk cId="582616725" sldId="261"/>
            <ac:spMk id="29" creationId="{01C9CC24-B375-4226-BF2B-61FADBBA696A}"/>
          </ac:spMkLst>
        </pc:spChg>
        <pc:spChg chg="add del">
          <ac:chgData name="Malte Mosler" userId="57a0ea7baa69ea17" providerId="LiveId" clId="{86B913BD-A27A-4BF6-A4DC-721885C15045}" dt="2021-01-11T16:21:13.180" v="598" actId="26606"/>
          <ac:spMkLst>
            <pc:docMk/>
            <pc:sldMk cId="582616725" sldId="261"/>
            <ac:spMk id="30" creationId="{CD70A28E-4FD8-4474-A206-E15B5EBB303F}"/>
          </ac:spMkLst>
        </pc:spChg>
        <pc:spChg chg="add del">
          <ac:chgData name="Malte Mosler" userId="57a0ea7baa69ea17" providerId="LiveId" clId="{86B913BD-A27A-4BF6-A4DC-721885C15045}" dt="2021-01-11T16:21:14.482" v="600" actId="26606"/>
          <ac:spMkLst>
            <pc:docMk/>
            <pc:sldMk cId="582616725" sldId="261"/>
            <ac:spMk id="33" creationId="{0B3B9DBC-97CC-4A18-B4A6-66E240292269}"/>
          </ac:spMkLst>
        </pc:spChg>
        <pc:spChg chg="add del">
          <ac:chgData name="Malte Mosler" userId="57a0ea7baa69ea17" providerId="LiveId" clId="{86B913BD-A27A-4BF6-A4DC-721885C15045}" dt="2021-01-11T16:21:14.482" v="600" actId="26606"/>
          <ac:spMkLst>
            <pc:docMk/>
            <pc:sldMk cId="582616725" sldId="261"/>
            <ac:spMk id="34" creationId="{F4492644-1D84-449E-94E4-5FC5C873D32E}"/>
          </ac:spMkLst>
        </pc:spChg>
        <pc:spChg chg="add del">
          <ac:chgData name="Malte Mosler" userId="57a0ea7baa69ea17" providerId="LiveId" clId="{86B913BD-A27A-4BF6-A4DC-721885C15045}" dt="2021-01-11T16:21:14.482" v="600" actId="26606"/>
          <ac:spMkLst>
            <pc:docMk/>
            <pc:sldMk cId="582616725" sldId="261"/>
            <ac:spMk id="35" creationId="{94EE1A74-DEBF-434E-8B5E-7AB296ECBE08}"/>
          </ac:spMkLst>
        </pc:spChg>
        <pc:spChg chg="add del">
          <ac:chgData name="Malte Mosler" userId="57a0ea7baa69ea17" providerId="LiveId" clId="{86B913BD-A27A-4BF6-A4DC-721885C15045}" dt="2021-01-11T16:21:14.482" v="600" actId="26606"/>
          <ac:spMkLst>
            <pc:docMk/>
            <pc:sldMk cId="582616725" sldId="261"/>
            <ac:spMk id="36" creationId="{8C7C4D4B-92D9-4FA4-A294-749E8574FF51}"/>
          </ac:spMkLst>
        </pc:spChg>
        <pc:spChg chg="add del">
          <ac:chgData name="Malte Mosler" userId="57a0ea7baa69ea17" providerId="LiveId" clId="{86B913BD-A27A-4BF6-A4DC-721885C15045}" dt="2021-01-11T16:21:14.482" v="600" actId="26606"/>
          <ac:spMkLst>
            <pc:docMk/>
            <pc:sldMk cId="582616725" sldId="261"/>
            <ac:spMk id="37" creationId="{BADA3358-2A3F-41B0-A458-6FD1DB3AF9BB}"/>
          </ac:spMkLst>
        </pc:spChg>
        <pc:spChg chg="add del">
          <ac:chgData name="Malte Mosler" userId="57a0ea7baa69ea17" providerId="LiveId" clId="{86B913BD-A27A-4BF6-A4DC-721885C15045}" dt="2021-01-11T16:21:14.482" v="600" actId="26606"/>
          <ac:spMkLst>
            <pc:docMk/>
            <pc:sldMk cId="582616725" sldId="261"/>
            <ac:spMk id="38" creationId="{E4737216-37B2-43AD-AB08-05BFCCEFC99E}"/>
          </ac:spMkLst>
        </pc:spChg>
        <pc:spChg chg="add del">
          <ac:chgData name="Malte Mosler" userId="57a0ea7baa69ea17" providerId="LiveId" clId="{86B913BD-A27A-4BF6-A4DC-721885C15045}" dt="2021-01-11T16:21:14.938" v="602" actId="26606"/>
          <ac:spMkLst>
            <pc:docMk/>
            <pc:sldMk cId="582616725" sldId="261"/>
            <ac:spMk id="40" creationId="{01C9CC24-B375-4226-BF2B-61FADBBA696A}"/>
          </ac:spMkLst>
        </pc:spChg>
        <pc:spChg chg="add del">
          <ac:chgData name="Malte Mosler" userId="57a0ea7baa69ea17" providerId="LiveId" clId="{86B913BD-A27A-4BF6-A4DC-721885C15045}" dt="2021-01-11T16:21:14.938" v="602" actId="26606"/>
          <ac:spMkLst>
            <pc:docMk/>
            <pc:sldMk cId="582616725" sldId="261"/>
            <ac:spMk id="41" creationId="{CD70A28E-4FD8-4474-A206-E15B5EBB303F}"/>
          </ac:spMkLst>
        </pc:spChg>
        <pc:spChg chg="add del">
          <ac:chgData name="Malte Mosler" userId="57a0ea7baa69ea17" providerId="LiveId" clId="{86B913BD-A27A-4BF6-A4DC-721885C15045}" dt="2021-01-14T13:42:45.089" v="3418" actId="26606"/>
          <ac:spMkLst>
            <pc:docMk/>
            <pc:sldMk cId="582616725" sldId="261"/>
            <ac:spMk id="44" creationId="{88294908-8B00-4F58-BBBA-20F71A40AA9E}"/>
          </ac:spMkLst>
        </pc:spChg>
        <pc:spChg chg="add del">
          <ac:chgData name="Malte Mosler" userId="57a0ea7baa69ea17" providerId="LiveId" clId="{86B913BD-A27A-4BF6-A4DC-721885C15045}" dt="2021-01-14T13:42:45.089" v="3418" actId="26606"/>
          <ac:spMkLst>
            <pc:docMk/>
            <pc:sldMk cId="582616725" sldId="261"/>
            <ac:spMk id="45" creationId="{4364C879-1404-4203-8E9D-CC5DE0A621A2}"/>
          </ac:spMkLst>
        </pc:spChg>
        <pc:spChg chg="add del">
          <ac:chgData name="Malte Mosler" userId="57a0ea7baa69ea17" providerId="LiveId" clId="{86B913BD-A27A-4BF6-A4DC-721885C15045}" dt="2021-01-14T13:42:45.089" v="3418" actId="26606"/>
          <ac:spMkLst>
            <pc:docMk/>
            <pc:sldMk cId="582616725" sldId="261"/>
            <ac:spMk id="46" creationId="{84617302-4B0D-4351-A6BB-6F0930D943AC}"/>
          </ac:spMkLst>
        </pc:spChg>
        <pc:spChg chg="add del">
          <ac:chgData name="Malte Mosler" userId="57a0ea7baa69ea17" providerId="LiveId" clId="{86B913BD-A27A-4BF6-A4DC-721885C15045}" dt="2021-01-14T13:42:45.089" v="3418" actId="26606"/>
          <ac:spMkLst>
            <pc:docMk/>
            <pc:sldMk cId="582616725" sldId="261"/>
            <ac:spMk id="47" creationId="{DA2C7802-C2E0-4218-8F89-8DD7CCD2CD1C}"/>
          </ac:spMkLst>
        </pc:spChg>
        <pc:spChg chg="add del">
          <ac:chgData name="Malte Mosler" userId="57a0ea7baa69ea17" providerId="LiveId" clId="{86B913BD-A27A-4BF6-A4DC-721885C15045}" dt="2021-01-14T13:42:45.089" v="3418" actId="26606"/>
          <ac:spMkLst>
            <pc:docMk/>
            <pc:sldMk cId="582616725" sldId="261"/>
            <ac:spMk id="48" creationId="{A6D7111A-21E5-4EE9-8A78-10E5530F0116}"/>
          </ac:spMkLst>
        </pc:spChg>
        <pc:spChg chg="add del">
          <ac:chgData name="Malte Mosler" userId="57a0ea7baa69ea17" providerId="LiveId" clId="{86B913BD-A27A-4BF6-A4DC-721885C15045}" dt="2021-01-14T13:42:45.089" v="3418" actId="26606"/>
          <ac:spMkLst>
            <pc:docMk/>
            <pc:sldMk cId="582616725" sldId="261"/>
            <ac:spMk id="49" creationId="{A3969E80-A77B-49FC-9122-D89AFD5EE118}"/>
          </ac:spMkLst>
        </pc:spChg>
        <pc:spChg chg="add del">
          <ac:chgData name="Malte Mosler" userId="57a0ea7baa69ea17" providerId="LiveId" clId="{86B913BD-A27A-4BF6-A4DC-721885C15045}" dt="2021-01-14T13:42:45.089" v="3418" actId="26606"/>
          <ac:spMkLst>
            <pc:docMk/>
            <pc:sldMk cId="582616725" sldId="261"/>
            <ac:spMk id="50" creationId="{1849CA57-76BD-4CF2-80BA-D7A46A01B7B1}"/>
          </ac:spMkLst>
        </pc:spChg>
        <pc:spChg chg="add del">
          <ac:chgData name="Malte Mosler" userId="57a0ea7baa69ea17" providerId="LiveId" clId="{86B913BD-A27A-4BF6-A4DC-721885C15045}" dt="2021-01-14T13:42:45.089" v="3418" actId="26606"/>
          <ac:spMkLst>
            <pc:docMk/>
            <pc:sldMk cId="582616725" sldId="261"/>
            <ac:spMk id="51" creationId="{35E9085E-E730-4768-83D4-6CB7E9897153}"/>
          </ac:spMkLst>
        </pc:spChg>
        <pc:spChg chg="add del">
          <ac:chgData name="Malte Mosler" userId="57a0ea7baa69ea17" providerId="LiveId" clId="{86B913BD-A27A-4BF6-A4DC-721885C15045}" dt="2021-01-14T13:42:45.089" v="3418" actId="26606"/>
          <ac:spMkLst>
            <pc:docMk/>
            <pc:sldMk cId="582616725" sldId="261"/>
            <ac:spMk id="52" creationId="{973272FE-A474-4CAE-8CA2-BCC8B476C3F4}"/>
          </ac:spMkLst>
        </pc:spChg>
        <pc:spChg chg="add del">
          <ac:chgData name="Malte Mosler" userId="57a0ea7baa69ea17" providerId="LiveId" clId="{86B913BD-A27A-4BF6-A4DC-721885C15045}" dt="2021-01-14T13:42:45.089" v="3418" actId="26606"/>
          <ac:spMkLst>
            <pc:docMk/>
            <pc:sldMk cId="582616725" sldId="261"/>
            <ac:spMk id="53" creationId="{E07981EA-05A6-437C-88D7-B377B92B031D}"/>
          </ac:spMkLst>
        </pc:spChg>
        <pc:spChg chg="add del">
          <ac:chgData name="Malte Mosler" userId="57a0ea7baa69ea17" providerId="LiveId" clId="{86B913BD-A27A-4BF6-A4DC-721885C15045}" dt="2021-01-14T13:42:45.089" v="3418" actId="26606"/>
          <ac:spMkLst>
            <pc:docMk/>
            <pc:sldMk cId="582616725" sldId="261"/>
            <ac:spMk id="54" creationId="{15E3C750-986E-4769-B1AE-49289FBEE757}"/>
          </ac:spMkLst>
        </pc:spChg>
        <pc:spChg chg="add">
          <ac:chgData name="Malte Mosler" userId="57a0ea7baa69ea17" providerId="LiveId" clId="{86B913BD-A27A-4BF6-A4DC-721885C15045}" dt="2021-01-14T13:42:45.089" v="3418" actId="26606"/>
          <ac:spMkLst>
            <pc:docMk/>
            <pc:sldMk cId="582616725" sldId="261"/>
            <ac:spMk id="59" creationId="{DA3C47C2-33A2-44B2-BEAB-FEB679075C24}"/>
          </ac:spMkLst>
        </pc:spChg>
        <pc:spChg chg="add">
          <ac:chgData name="Malte Mosler" userId="57a0ea7baa69ea17" providerId="LiveId" clId="{86B913BD-A27A-4BF6-A4DC-721885C15045}" dt="2021-01-14T13:42:45.089" v="3418" actId="26606"/>
          <ac:spMkLst>
            <pc:docMk/>
            <pc:sldMk cId="582616725" sldId="261"/>
            <ac:spMk id="61" creationId="{AD182BA8-54AD-4D9F-8264-B0FA8BB47D7C}"/>
          </ac:spMkLst>
        </pc:spChg>
        <pc:spChg chg="add">
          <ac:chgData name="Malte Mosler" userId="57a0ea7baa69ea17" providerId="LiveId" clId="{86B913BD-A27A-4BF6-A4DC-721885C15045}" dt="2021-01-14T13:42:45.089" v="3418" actId="26606"/>
          <ac:spMkLst>
            <pc:docMk/>
            <pc:sldMk cId="582616725" sldId="261"/>
            <ac:spMk id="63" creationId="{4ED83379-0499-45E1-AB78-6AA230F96442}"/>
          </ac:spMkLst>
        </pc:spChg>
        <pc:picChg chg="add del">
          <ac:chgData name="Malte Mosler" userId="57a0ea7baa69ea17" providerId="LiveId" clId="{86B913BD-A27A-4BF6-A4DC-721885C15045}" dt="2021-01-11T16:21:13.180" v="598" actId="26606"/>
          <ac:picMkLst>
            <pc:docMk/>
            <pc:sldMk cId="582616725" sldId="261"/>
            <ac:picMk id="31" creationId="{39647E21-5366-4638-AC97-D8CD4111EB57}"/>
          </ac:picMkLst>
        </pc:picChg>
        <pc:picChg chg="add del">
          <ac:chgData name="Malte Mosler" userId="57a0ea7baa69ea17" providerId="LiveId" clId="{86B913BD-A27A-4BF6-A4DC-721885C15045}" dt="2021-01-11T16:21:14.938" v="602" actId="26606"/>
          <ac:picMkLst>
            <pc:docMk/>
            <pc:sldMk cId="582616725" sldId="261"/>
            <ac:picMk id="42" creationId="{39647E21-5366-4638-AC97-D8CD4111EB57}"/>
          </ac:picMkLst>
        </pc:picChg>
      </pc:sldChg>
      <pc:sldChg chg="addSp delSp modSp new del mod setBg">
        <pc:chgData name="Malte Mosler" userId="57a0ea7baa69ea17" providerId="LiveId" clId="{86B913BD-A27A-4BF6-A4DC-721885C15045}" dt="2021-01-12T11:19:43.674" v="1313" actId="47"/>
        <pc:sldMkLst>
          <pc:docMk/>
          <pc:sldMk cId="3018369956" sldId="262"/>
        </pc:sldMkLst>
        <pc:spChg chg="del">
          <ac:chgData name="Malte Mosler" userId="57a0ea7baa69ea17" providerId="LiveId" clId="{86B913BD-A27A-4BF6-A4DC-721885C15045}" dt="2021-01-11T16:06:52.552" v="370" actId="26606"/>
          <ac:spMkLst>
            <pc:docMk/>
            <pc:sldMk cId="3018369956" sldId="262"/>
            <ac:spMk id="2" creationId="{20CB286B-9AA1-4DE8-A276-BB378B4807A0}"/>
          </ac:spMkLst>
        </pc:spChg>
        <pc:spChg chg="add">
          <ac:chgData name="Malte Mosler" userId="57a0ea7baa69ea17" providerId="LiveId" clId="{86B913BD-A27A-4BF6-A4DC-721885C15045}" dt="2021-01-12T11:19:18.560" v="1301"/>
          <ac:spMkLst>
            <pc:docMk/>
            <pc:sldMk cId="3018369956" sldId="262"/>
            <ac:spMk id="2" creationId="{FCC60173-FCB5-484E-8DB0-059C8A69E707}"/>
          </ac:spMkLst>
        </pc:spChg>
        <pc:spChg chg="del">
          <ac:chgData name="Malte Mosler" userId="57a0ea7baa69ea17" providerId="LiveId" clId="{86B913BD-A27A-4BF6-A4DC-721885C15045}" dt="2021-01-11T16:06:49.620" v="369"/>
          <ac:spMkLst>
            <pc:docMk/>
            <pc:sldMk cId="3018369956" sldId="262"/>
            <ac:spMk id="3" creationId="{A40E93D9-C68B-4D86-AC83-D316B1F8CD3A}"/>
          </ac:spMkLst>
        </pc:spChg>
        <pc:spChg chg="add">
          <ac:chgData name="Malte Mosler" userId="57a0ea7baa69ea17" providerId="LiveId" clId="{86B913BD-A27A-4BF6-A4DC-721885C15045}" dt="2021-01-11T16:06:52.552" v="370" actId="26606"/>
          <ac:spMkLst>
            <pc:docMk/>
            <pc:sldMk cId="3018369956" sldId="262"/>
            <ac:spMk id="10" creationId="{42A4FC2C-047E-45A5-965D-8E1E3BF09BC6}"/>
          </ac:spMkLst>
        </pc:spChg>
        <pc:picChg chg="add mod">
          <ac:chgData name="Malte Mosler" userId="57a0ea7baa69ea17" providerId="LiveId" clId="{86B913BD-A27A-4BF6-A4DC-721885C15045}" dt="2021-01-11T16:06:52.552" v="370" actId="26606"/>
          <ac:picMkLst>
            <pc:docMk/>
            <pc:sldMk cId="3018369956" sldId="262"/>
            <ac:picMk id="5" creationId="{C0089E97-DE18-47D8-BB82-048A5F8CB110}"/>
          </ac:picMkLst>
        </pc:picChg>
      </pc:sldChg>
      <pc:sldChg chg="addSp modSp new mod ord setBg setClrOvrMap">
        <pc:chgData name="Malte Mosler" userId="57a0ea7baa69ea17" providerId="LiveId" clId="{86B913BD-A27A-4BF6-A4DC-721885C15045}" dt="2021-01-14T13:19:23.249" v="2965" actId="20577"/>
        <pc:sldMkLst>
          <pc:docMk/>
          <pc:sldMk cId="2252444052" sldId="263"/>
        </pc:sldMkLst>
        <pc:spChg chg="mod">
          <ac:chgData name="Malte Mosler" userId="57a0ea7baa69ea17" providerId="LiveId" clId="{86B913BD-A27A-4BF6-A4DC-721885C15045}" dt="2021-01-14T13:19:23.249" v="2965" actId="20577"/>
          <ac:spMkLst>
            <pc:docMk/>
            <pc:sldMk cId="2252444052" sldId="263"/>
            <ac:spMk id="2" creationId="{2F08094C-F707-4A13-A320-8A7D5190BF72}"/>
          </ac:spMkLst>
        </pc:spChg>
        <pc:spChg chg="mod">
          <ac:chgData name="Malte Mosler" userId="57a0ea7baa69ea17" providerId="LiveId" clId="{86B913BD-A27A-4BF6-A4DC-721885C15045}" dt="2021-01-14T13:19:14.999" v="2964" actId="20577"/>
          <ac:spMkLst>
            <pc:docMk/>
            <pc:sldMk cId="2252444052" sldId="263"/>
            <ac:spMk id="3" creationId="{1B0131D6-69E5-40AB-9CFC-DE6C8E50970C}"/>
          </ac:spMkLst>
        </pc:spChg>
        <pc:spChg chg="add">
          <ac:chgData name="Malte Mosler" userId="57a0ea7baa69ea17" providerId="LiveId" clId="{86B913BD-A27A-4BF6-A4DC-721885C15045}" dt="2021-01-14T12:53:07.858" v="2925" actId="26606"/>
          <ac:spMkLst>
            <pc:docMk/>
            <pc:sldMk cId="2252444052" sldId="263"/>
            <ac:spMk id="9" creationId="{CF62D2A7-8207-488C-9F46-316BA81A16C8}"/>
          </ac:spMkLst>
        </pc:spChg>
        <pc:picChg chg="add">
          <ac:chgData name="Malte Mosler" userId="57a0ea7baa69ea17" providerId="LiveId" clId="{86B913BD-A27A-4BF6-A4DC-721885C15045}" dt="2021-01-14T12:53:07.858" v="2925" actId="26606"/>
          <ac:picMkLst>
            <pc:docMk/>
            <pc:sldMk cId="2252444052" sldId="263"/>
            <ac:picMk id="5" creationId="{81AB6255-58F1-4016-B36D-8451FD588C21}"/>
          </ac:picMkLst>
        </pc:picChg>
      </pc:sldChg>
      <pc:sldChg chg="addSp delSp modSp new mod setBg setClrOvrMap">
        <pc:chgData name="Malte Mosler" userId="57a0ea7baa69ea17" providerId="LiveId" clId="{86B913BD-A27A-4BF6-A4DC-721885C15045}" dt="2021-01-14T13:47:33.515" v="3509" actId="1076"/>
        <pc:sldMkLst>
          <pc:docMk/>
          <pc:sldMk cId="2523588532" sldId="264"/>
        </pc:sldMkLst>
        <pc:spChg chg="mod">
          <ac:chgData name="Malte Mosler" userId="57a0ea7baa69ea17" providerId="LiveId" clId="{86B913BD-A27A-4BF6-A4DC-721885C15045}" dt="2021-01-14T13:47:12.605" v="3500" actId="26606"/>
          <ac:spMkLst>
            <pc:docMk/>
            <pc:sldMk cId="2523588532" sldId="264"/>
            <ac:spMk id="2" creationId="{EE15DA59-2364-4A70-8259-B48314CA03F7}"/>
          </ac:spMkLst>
        </pc:spChg>
        <pc:spChg chg="add del mod ord">
          <ac:chgData name="Malte Mosler" userId="57a0ea7baa69ea17" providerId="LiveId" clId="{86B913BD-A27A-4BF6-A4DC-721885C15045}" dt="2021-01-14T13:47:12.605" v="3500" actId="26606"/>
          <ac:spMkLst>
            <pc:docMk/>
            <pc:sldMk cId="2523588532" sldId="264"/>
            <ac:spMk id="3" creationId="{82EE5E9A-88B2-48B5-8A52-BD6CD48DB1F8}"/>
          </ac:spMkLst>
        </pc:spChg>
        <pc:spChg chg="add del">
          <ac:chgData name="Malte Mosler" userId="57a0ea7baa69ea17" providerId="LiveId" clId="{86B913BD-A27A-4BF6-A4DC-721885C15045}" dt="2021-01-14T13:28:14.237" v="3077" actId="26606"/>
          <ac:spMkLst>
            <pc:docMk/>
            <pc:sldMk cId="2523588532" sldId="264"/>
            <ac:spMk id="14" creationId="{EBF87945-A001-489F-9D9B-7D9435F0B9CA}"/>
          </ac:spMkLst>
        </pc:spChg>
        <pc:spChg chg="add del">
          <ac:chgData name="Malte Mosler" userId="57a0ea7baa69ea17" providerId="LiveId" clId="{86B913BD-A27A-4BF6-A4DC-721885C15045}" dt="2021-01-14T13:28:26.917" v="3091" actId="26606"/>
          <ac:spMkLst>
            <pc:docMk/>
            <pc:sldMk cId="2523588532" sldId="264"/>
            <ac:spMk id="18" creationId="{E186B68C-84BC-4A6E-99D1-EE87483C1349}"/>
          </ac:spMkLst>
        </pc:spChg>
        <pc:spChg chg="add del">
          <ac:chgData name="Malte Mosler" userId="57a0ea7baa69ea17" providerId="LiveId" clId="{86B913BD-A27A-4BF6-A4DC-721885C15045}" dt="2021-01-14T13:28:19.090" v="3083" actId="26606"/>
          <ac:spMkLst>
            <pc:docMk/>
            <pc:sldMk cId="2523588532" sldId="264"/>
            <ac:spMk id="20" creationId="{3873B707-463F-40B0-8227-E8CC6C67EB25}"/>
          </ac:spMkLst>
        </pc:spChg>
        <pc:spChg chg="add del">
          <ac:chgData name="Malte Mosler" userId="57a0ea7baa69ea17" providerId="LiveId" clId="{86B913BD-A27A-4BF6-A4DC-721885C15045}" dt="2021-01-14T13:28:15.993" v="3079" actId="26606"/>
          <ac:spMkLst>
            <pc:docMk/>
            <pc:sldMk cId="2523588532" sldId="264"/>
            <ac:spMk id="22" creationId="{F4C0B10B-D2C4-4A54-AFAD-3D27DF88BB37}"/>
          </ac:spMkLst>
        </pc:spChg>
        <pc:spChg chg="add del">
          <ac:chgData name="Malte Mosler" userId="57a0ea7baa69ea17" providerId="LiveId" clId="{86B913BD-A27A-4BF6-A4DC-721885C15045}" dt="2021-01-14T13:28:17.622" v="3081" actId="26606"/>
          <ac:spMkLst>
            <pc:docMk/>
            <pc:sldMk cId="2523588532" sldId="264"/>
            <ac:spMk id="24" creationId="{4038CB10-1F5C-4D54-9DF7-12586DE5B007}"/>
          </ac:spMkLst>
        </pc:spChg>
        <pc:spChg chg="add del">
          <ac:chgData name="Malte Mosler" userId="57a0ea7baa69ea17" providerId="LiveId" clId="{86B913BD-A27A-4BF6-A4DC-721885C15045}" dt="2021-01-14T13:28:17.622" v="3081" actId="26606"/>
          <ac:spMkLst>
            <pc:docMk/>
            <pc:sldMk cId="2523588532" sldId="264"/>
            <ac:spMk id="25" creationId="{73ED6512-6858-4552-B699-9A97FE9A4EA2}"/>
          </ac:spMkLst>
        </pc:spChg>
        <pc:spChg chg="add del">
          <ac:chgData name="Malte Mosler" userId="57a0ea7baa69ea17" providerId="LiveId" clId="{86B913BD-A27A-4BF6-A4DC-721885C15045}" dt="2021-01-14T13:28:19.090" v="3083" actId="26606"/>
          <ac:spMkLst>
            <pc:docMk/>
            <pc:sldMk cId="2523588532" sldId="264"/>
            <ac:spMk id="27" creationId="{201CC55D-ED54-4C5C-95E6-10947BD1103B}"/>
          </ac:spMkLst>
        </pc:spChg>
        <pc:spChg chg="add del">
          <ac:chgData name="Malte Mosler" userId="57a0ea7baa69ea17" providerId="LiveId" clId="{86B913BD-A27A-4BF6-A4DC-721885C15045}" dt="2021-01-14T13:28:19.090" v="3083" actId="26606"/>
          <ac:spMkLst>
            <pc:docMk/>
            <pc:sldMk cId="2523588532" sldId="264"/>
            <ac:spMk id="29" creationId="{C13237C8-E62C-4F0D-A318-BD6FB6C2D138}"/>
          </ac:spMkLst>
        </pc:spChg>
        <pc:spChg chg="add del">
          <ac:chgData name="Malte Mosler" userId="57a0ea7baa69ea17" providerId="LiveId" clId="{86B913BD-A27A-4BF6-A4DC-721885C15045}" dt="2021-01-14T13:28:19.090" v="3083" actId="26606"/>
          <ac:spMkLst>
            <pc:docMk/>
            <pc:sldMk cId="2523588532" sldId="264"/>
            <ac:spMk id="30" creationId="{19C9EAEA-39D0-4B0E-A0EB-51E7B26740B1}"/>
          </ac:spMkLst>
        </pc:spChg>
        <pc:spChg chg="add del">
          <ac:chgData name="Malte Mosler" userId="57a0ea7baa69ea17" providerId="LiveId" clId="{86B913BD-A27A-4BF6-A4DC-721885C15045}" dt="2021-01-14T13:28:19.594" v="3085" actId="26606"/>
          <ac:spMkLst>
            <pc:docMk/>
            <pc:sldMk cId="2523588532" sldId="264"/>
            <ac:spMk id="32" creationId="{84ECDE7A-6944-466D-8FFE-149A29BA6BAE}"/>
          </ac:spMkLst>
        </pc:spChg>
        <pc:spChg chg="add del">
          <ac:chgData name="Malte Mosler" userId="57a0ea7baa69ea17" providerId="LiveId" clId="{86B913BD-A27A-4BF6-A4DC-721885C15045}" dt="2021-01-14T13:28:19.594" v="3085" actId="26606"/>
          <ac:spMkLst>
            <pc:docMk/>
            <pc:sldMk cId="2523588532" sldId="264"/>
            <ac:spMk id="33" creationId="{B3420082-9415-44EC-802E-C77D71D59C57}"/>
          </ac:spMkLst>
        </pc:spChg>
        <pc:spChg chg="add del">
          <ac:chgData name="Malte Mosler" userId="57a0ea7baa69ea17" providerId="LiveId" clId="{86B913BD-A27A-4BF6-A4DC-721885C15045}" dt="2021-01-14T13:28:19.594" v="3085" actId="26606"/>
          <ac:spMkLst>
            <pc:docMk/>
            <pc:sldMk cId="2523588532" sldId="264"/>
            <ac:spMk id="34" creationId="{55A52C45-1FCB-4636-A80F-2849B8226C01}"/>
          </ac:spMkLst>
        </pc:spChg>
        <pc:spChg chg="add del">
          <ac:chgData name="Malte Mosler" userId="57a0ea7baa69ea17" providerId="LiveId" clId="{86B913BD-A27A-4BF6-A4DC-721885C15045}" dt="2021-01-14T13:28:19.594" v="3085" actId="26606"/>
          <ac:spMkLst>
            <pc:docMk/>
            <pc:sldMk cId="2523588532" sldId="264"/>
            <ac:spMk id="35" creationId="{768EB4DD-3704-43AD-92B3-C4E0C6EA92CB}"/>
          </ac:spMkLst>
        </pc:spChg>
        <pc:spChg chg="add del">
          <ac:chgData name="Malte Mosler" userId="57a0ea7baa69ea17" providerId="LiveId" clId="{86B913BD-A27A-4BF6-A4DC-721885C15045}" dt="2021-01-14T13:28:20.437" v="3087" actId="26606"/>
          <ac:spMkLst>
            <pc:docMk/>
            <pc:sldMk cId="2523588532" sldId="264"/>
            <ac:spMk id="37" creationId="{CF62D2A7-8207-488C-9F46-316BA81A16C8}"/>
          </ac:spMkLst>
        </pc:spChg>
        <pc:spChg chg="add del">
          <ac:chgData name="Malte Mosler" userId="57a0ea7baa69ea17" providerId="LiveId" clId="{86B913BD-A27A-4BF6-A4DC-721885C15045}" dt="2021-01-14T13:28:25.498" v="3089" actId="26606"/>
          <ac:spMkLst>
            <pc:docMk/>
            <pc:sldMk cId="2523588532" sldId="264"/>
            <ac:spMk id="39" creationId="{4038CB10-1F5C-4D54-9DF7-12586DE5B007}"/>
          </ac:spMkLst>
        </pc:spChg>
        <pc:spChg chg="add del">
          <ac:chgData name="Malte Mosler" userId="57a0ea7baa69ea17" providerId="LiveId" clId="{86B913BD-A27A-4BF6-A4DC-721885C15045}" dt="2021-01-14T13:28:25.498" v="3089" actId="26606"/>
          <ac:spMkLst>
            <pc:docMk/>
            <pc:sldMk cId="2523588532" sldId="264"/>
            <ac:spMk id="40" creationId="{73ED6512-6858-4552-B699-9A97FE9A4EA2}"/>
          </ac:spMkLst>
        </pc:spChg>
        <pc:spChg chg="add del">
          <ac:chgData name="Malte Mosler" userId="57a0ea7baa69ea17" providerId="LiveId" clId="{86B913BD-A27A-4BF6-A4DC-721885C15045}" dt="2021-01-14T13:28:26.917" v="3091" actId="26606"/>
          <ac:spMkLst>
            <pc:docMk/>
            <pc:sldMk cId="2523588532" sldId="264"/>
            <ac:spMk id="42" creationId="{B775CD93-9DF2-48CB-9F57-1BCA9A46C7FA}"/>
          </ac:spMkLst>
        </pc:spChg>
        <pc:spChg chg="add del">
          <ac:chgData name="Malte Mosler" userId="57a0ea7baa69ea17" providerId="LiveId" clId="{86B913BD-A27A-4BF6-A4DC-721885C15045}" dt="2021-01-14T13:28:26.917" v="3091" actId="26606"/>
          <ac:spMkLst>
            <pc:docMk/>
            <pc:sldMk cId="2523588532" sldId="264"/>
            <ac:spMk id="43" creationId="{6166C6D1-23AC-49C4-BA07-238E4E9F8CEB}"/>
          </ac:spMkLst>
        </pc:spChg>
        <pc:spChg chg="add del">
          <ac:chgData name="Malte Mosler" userId="57a0ea7baa69ea17" providerId="LiveId" clId="{86B913BD-A27A-4BF6-A4DC-721885C15045}" dt="2021-01-14T13:28:26.917" v="3091" actId="26606"/>
          <ac:spMkLst>
            <pc:docMk/>
            <pc:sldMk cId="2523588532" sldId="264"/>
            <ac:spMk id="44" creationId="{1C091803-41C2-48E0-9228-5148460C7479}"/>
          </ac:spMkLst>
        </pc:spChg>
        <pc:spChg chg="add del">
          <ac:chgData name="Malte Mosler" userId="57a0ea7baa69ea17" providerId="LiveId" clId="{86B913BD-A27A-4BF6-A4DC-721885C15045}" dt="2021-01-14T13:28:27.621" v="3093" actId="26606"/>
          <ac:spMkLst>
            <pc:docMk/>
            <pc:sldMk cId="2523588532" sldId="264"/>
            <ac:spMk id="46" creationId="{9427AF5F-9A0E-42B7-A252-FD64C9885F9C}"/>
          </ac:spMkLst>
        </pc:spChg>
        <pc:spChg chg="add del">
          <ac:chgData name="Malte Mosler" userId="57a0ea7baa69ea17" providerId="LiveId" clId="{86B913BD-A27A-4BF6-A4DC-721885C15045}" dt="2021-01-14T13:28:28.994" v="3095" actId="26606"/>
          <ac:spMkLst>
            <pc:docMk/>
            <pc:sldMk cId="2523588532" sldId="264"/>
            <ac:spMk id="48" creationId="{9B76D444-2756-434F-AE61-96D69830C13E}"/>
          </ac:spMkLst>
        </pc:spChg>
        <pc:spChg chg="add del">
          <ac:chgData name="Malte Mosler" userId="57a0ea7baa69ea17" providerId="LiveId" clId="{86B913BD-A27A-4BF6-A4DC-721885C15045}" dt="2021-01-14T13:28:28.994" v="3095" actId="26606"/>
          <ac:spMkLst>
            <pc:docMk/>
            <pc:sldMk cId="2523588532" sldId="264"/>
            <ac:spMk id="49" creationId="{A27B6159-7734-4564-9E0F-C4BC43C36E52}"/>
          </ac:spMkLst>
        </pc:spChg>
        <pc:spChg chg="add del">
          <ac:chgData name="Malte Mosler" userId="57a0ea7baa69ea17" providerId="LiveId" clId="{86B913BD-A27A-4BF6-A4DC-721885C15045}" dt="2021-01-14T13:28:30.120" v="3097" actId="26606"/>
          <ac:spMkLst>
            <pc:docMk/>
            <pc:sldMk cId="2523588532" sldId="264"/>
            <ac:spMk id="52" creationId="{F13C74B1-5B17-4795-BED0-7140497B445A}"/>
          </ac:spMkLst>
        </pc:spChg>
        <pc:spChg chg="add del">
          <ac:chgData name="Malte Mosler" userId="57a0ea7baa69ea17" providerId="LiveId" clId="{86B913BD-A27A-4BF6-A4DC-721885C15045}" dt="2021-01-14T13:28:30.120" v="3097" actId="26606"/>
          <ac:spMkLst>
            <pc:docMk/>
            <pc:sldMk cId="2523588532" sldId="264"/>
            <ac:spMk id="53" creationId="{D4974D33-8DC5-464E-8C6D-BE58F0669C17}"/>
          </ac:spMkLst>
        </pc:spChg>
        <pc:spChg chg="add del">
          <ac:chgData name="Malte Mosler" userId="57a0ea7baa69ea17" providerId="LiveId" clId="{86B913BD-A27A-4BF6-A4DC-721885C15045}" dt="2021-01-14T13:28:33.097" v="3099" actId="26606"/>
          <ac:spMkLst>
            <pc:docMk/>
            <pc:sldMk cId="2523588532" sldId="264"/>
            <ac:spMk id="55" creationId="{B775CD93-9DF2-48CB-9F57-1BCA9A46C7FA}"/>
          </ac:spMkLst>
        </pc:spChg>
        <pc:spChg chg="add del">
          <ac:chgData name="Malte Mosler" userId="57a0ea7baa69ea17" providerId="LiveId" clId="{86B913BD-A27A-4BF6-A4DC-721885C15045}" dt="2021-01-14T13:28:33.097" v="3099" actId="26606"/>
          <ac:spMkLst>
            <pc:docMk/>
            <pc:sldMk cId="2523588532" sldId="264"/>
            <ac:spMk id="56" creationId="{E186B68C-84BC-4A6E-99D1-EE87483C1349}"/>
          </ac:spMkLst>
        </pc:spChg>
        <pc:spChg chg="add del">
          <ac:chgData name="Malte Mosler" userId="57a0ea7baa69ea17" providerId="LiveId" clId="{86B913BD-A27A-4BF6-A4DC-721885C15045}" dt="2021-01-14T13:28:33.097" v="3099" actId="26606"/>
          <ac:spMkLst>
            <pc:docMk/>
            <pc:sldMk cId="2523588532" sldId="264"/>
            <ac:spMk id="57" creationId="{6166C6D1-23AC-49C4-BA07-238E4E9F8CEB}"/>
          </ac:spMkLst>
        </pc:spChg>
        <pc:spChg chg="add del">
          <ac:chgData name="Malte Mosler" userId="57a0ea7baa69ea17" providerId="LiveId" clId="{86B913BD-A27A-4BF6-A4DC-721885C15045}" dt="2021-01-14T13:28:33.097" v="3099" actId="26606"/>
          <ac:spMkLst>
            <pc:docMk/>
            <pc:sldMk cId="2523588532" sldId="264"/>
            <ac:spMk id="58" creationId="{1C091803-41C2-48E0-9228-5148460C7479}"/>
          </ac:spMkLst>
        </pc:spChg>
        <pc:spChg chg="add del">
          <ac:chgData name="Malte Mosler" userId="57a0ea7baa69ea17" providerId="LiveId" clId="{86B913BD-A27A-4BF6-A4DC-721885C15045}" dt="2021-01-14T13:28:35.871" v="3101" actId="26606"/>
          <ac:spMkLst>
            <pc:docMk/>
            <pc:sldMk cId="2523588532" sldId="264"/>
            <ac:spMk id="60" creationId="{4038CB10-1F5C-4D54-9DF7-12586DE5B007}"/>
          </ac:spMkLst>
        </pc:spChg>
        <pc:spChg chg="add del">
          <ac:chgData name="Malte Mosler" userId="57a0ea7baa69ea17" providerId="LiveId" clId="{86B913BD-A27A-4BF6-A4DC-721885C15045}" dt="2021-01-14T13:28:35.871" v="3101" actId="26606"/>
          <ac:spMkLst>
            <pc:docMk/>
            <pc:sldMk cId="2523588532" sldId="264"/>
            <ac:spMk id="61" creationId="{73ED6512-6858-4552-B699-9A97FE9A4EA2}"/>
          </ac:spMkLst>
        </pc:spChg>
        <pc:spChg chg="add del">
          <ac:chgData name="Malte Mosler" userId="57a0ea7baa69ea17" providerId="LiveId" clId="{86B913BD-A27A-4BF6-A4DC-721885C15045}" dt="2021-01-14T13:28:37.363" v="3103" actId="26606"/>
          <ac:spMkLst>
            <pc:docMk/>
            <pc:sldMk cId="2523588532" sldId="264"/>
            <ac:spMk id="63" creationId="{F4C0B10B-D2C4-4A54-AFAD-3D27DF88BB37}"/>
          </ac:spMkLst>
        </pc:spChg>
        <pc:spChg chg="add del">
          <ac:chgData name="Malte Mosler" userId="57a0ea7baa69ea17" providerId="LiveId" clId="{86B913BD-A27A-4BF6-A4DC-721885C15045}" dt="2021-01-14T13:28:38.027" v="3105" actId="26606"/>
          <ac:spMkLst>
            <pc:docMk/>
            <pc:sldMk cId="2523588532" sldId="264"/>
            <ac:spMk id="68" creationId="{EBF87945-A001-489F-9D9B-7D9435F0B9CA}"/>
          </ac:spMkLst>
        </pc:spChg>
        <pc:spChg chg="add del">
          <ac:chgData name="Malte Mosler" userId="57a0ea7baa69ea17" providerId="LiveId" clId="{86B913BD-A27A-4BF6-A4DC-721885C15045}" dt="2021-01-14T13:28:38.988" v="3107" actId="26606"/>
          <ac:spMkLst>
            <pc:docMk/>
            <pc:sldMk cId="2523588532" sldId="264"/>
            <ac:spMk id="70" creationId="{CF62D2A7-8207-488C-9F46-316BA81A16C8}"/>
          </ac:spMkLst>
        </pc:spChg>
        <pc:spChg chg="add del">
          <ac:chgData name="Malte Mosler" userId="57a0ea7baa69ea17" providerId="LiveId" clId="{86B913BD-A27A-4BF6-A4DC-721885C15045}" dt="2021-01-14T13:28:43.397" v="3109" actId="26606"/>
          <ac:spMkLst>
            <pc:docMk/>
            <pc:sldMk cId="2523588532" sldId="264"/>
            <ac:spMk id="72" creationId="{EBF87945-A001-489F-9D9B-7D9435F0B9CA}"/>
          </ac:spMkLst>
        </pc:spChg>
        <pc:spChg chg="add del">
          <ac:chgData name="Malte Mosler" userId="57a0ea7baa69ea17" providerId="LiveId" clId="{86B913BD-A27A-4BF6-A4DC-721885C15045}" dt="2021-01-14T13:46:28.988" v="3490" actId="26606"/>
          <ac:spMkLst>
            <pc:docMk/>
            <pc:sldMk cId="2523588532" sldId="264"/>
            <ac:spMk id="74" creationId="{F4C0B10B-D2C4-4A54-AFAD-3D27DF88BB37}"/>
          </ac:spMkLst>
        </pc:spChg>
        <pc:spChg chg="add del">
          <ac:chgData name="Malte Mosler" userId="57a0ea7baa69ea17" providerId="LiveId" clId="{86B913BD-A27A-4BF6-A4DC-721885C15045}" dt="2021-01-14T13:46:56.300" v="3496" actId="26606"/>
          <ac:spMkLst>
            <pc:docMk/>
            <pc:sldMk cId="2523588532" sldId="264"/>
            <ac:spMk id="79" creationId="{8F23F8A3-8FD7-4779-8323-FDC26BE99889}"/>
          </ac:spMkLst>
        </pc:spChg>
        <pc:spChg chg="add del">
          <ac:chgData name="Malte Mosler" userId="57a0ea7baa69ea17" providerId="LiveId" clId="{86B913BD-A27A-4BF6-A4DC-721885C15045}" dt="2021-01-14T13:46:56.300" v="3496" actId="26606"/>
          <ac:spMkLst>
            <pc:docMk/>
            <pc:sldMk cId="2523588532" sldId="264"/>
            <ac:spMk id="80" creationId="{F605C4CC-A25C-416F-8333-7CB7DC97D870}"/>
          </ac:spMkLst>
        </pc:spChg>
        <pc:spChg chg="add del">
          <ac:chgData name="Malte Mosler" userId="57a0ea7baa69ea17" providerId="LiveId" clId="{86B913BD-A27A-4BF6-A4DC-721885C15045}" dt="2021-01-14T13:36:05.059" v="3330" actId="26606"/>
          <ac:spMkLst>
            <pc:docMk/>
            <pc:sldMk cId="2523588532" sldId="264"/>
            <ac:spMk id="82" creationId="{4038CB10-1F5C-4D54-9DF7-12586DE5B007}"/>
          </ac:spMkLst>
        </pc:spChg>
        <pc:spChg chg="add del">
          <ac:chgData name="Malte Mosler" userId="57a0ea7baa69ea17" providerId="LiveId" clId="{86B913BD-A27A-4BF6-A4DC-721885C15045}" dt="2021-01-14T13:36:05.059" v="3330" actId="26606"/>
          <ac:spMkLst>
            <pc:docMk/>
            <pc:sldMk cId="2523588532" sldId="264"/>
            <ac:spMk id="84" creationId="{73ED6512-6858-4552-B699-9A97FE9A4EA2}"/>
          </ac:spMkLst>
        </pc:spChg>
        <pc:spChg chg="add del">
          <ac:chgData name="Malte Mosler" userId="57a0ea7baa69ea17" providerId="LiveId" clId="{86B913BD-A27A-4BF6-A4DC-721885C15045}" dt="2021-01-14T13:47:12.605" v="3500" actId="26606"/>
          <ac:spMkLst>
            <pc:docMk/>
            <pc:sldMk cId="2523588532" sldId="264"/>
            <ac:spMk id="85" creationId="{5A0118C5-4F8D-4CF4-BADD-53FEACC6C42A}"/>
          </ac:spMkLst>
        </pc:spChg>
        <pc:spChg chg="add del">
          <ac:chgData name="Malte Mosler" userId="57a0ea7baa69ea17" providerId="LiveId" clId="{86B913BD-A27A-4BF6-A4DC-721885C15045}" dt="2021-01-14T13:47:12.605" v="3500" actId="26606"/>
          <ac:spMkLst>
            <pc:docMk/>
            <pc:sldMk cId="2523588532" sldId="264"/>
            <ac:spMk id="87" creationId="{F98F79A4-A6C7-4101-B1E9-27E05CB7CFA0}"/>
          </ac:spMkLst>
        </pc:spChg>
        <pc:spChg chg="add del">
          <ac:chgData name="Malte Mosler" userId="57a0ea7baa69ea17" providerId="LiveId" clId="{86B913BD-A27A-4BF6-A4DC-721885C15045}" dt="2021-01-14T13:47:12.605" v="3500" actId="26606"/>
          <ac:spMkLst>
            <pc:docMk/>
            <pc:sldMk cId="2523588532" sldId="264"/>
            <ac:spMk id="89" creationId="{79AFCB35-9C04-4524-A0B1-57FF6865D013}"/>
          </ac:spMkLst>
        </pc:spChg>
        <pc:spChg chg="add del">
          <ac:chgData name="Malte Mosler" userId="57a0ea7baa69ea17" providerId="LiveId" clId="{86B913BD-A27A-4BF6-A4DC-721885C15045}" dt="2021-01-14T13:47:12.605" v="3500" actId="26606"/>
          <ac:spMkLst>
            <pc:docMk/>
            <pc:sldMk cId="2523588532" sldId="264"/>
            <ac:spMk id="91" creationId="{D11AD2AD-0BA0-4DD3-8EEA-84686A0E718C}"/>
          </ac:spMkLst>
        </pc:spChg>
        <pc:spChg chg="add del">
          <ac:chgData name="Malte Mosler" userId="57a0ea7baa69ea17" providerId="LiveId" clId="{86B913BD-A27A-4BF6-A4DC-721885C15045}" dt="2021-01-14T13:47:12.605" v="3500" actId="26606"/>
          <ac:spMkLst>
            <pc:docMk/>
            <pc:sldMk cId="2523588532" sldId="264"/>
            <ac:spMk id="93" creationId="{83C8019B-3985-409B-9B87-494B974EE9A2}"/>
          </ac:spMkLst>
        </pc:spChg>
        <pc:spChg chg="add del">
          <ac:chgData name="Malte Mosler" userId="57a0ea7baa69ea17" providerId="LiveId" clId="{86B913BD-A27A-4BF6-A4DC-721885C15045}" dt="2021-01-14T13:47:12.605" v="3500" actId="26606"/>
          <ac:spMkLst>
            <pc:docMk/>
            <pc:sldMk cId="2523588532" sldId="264"/>
            <ac:spMk id="95" creationId="{9E5C5460-229E-46C8-A712-CC317985420F}"/>
          </ac:spMkLst>
        </pc:spChg>
        <pc:spChg chg="add del">
          <ac:chgData name="Malte Mosler" userId="57a0ea7baa69ea17" providerId="LiveId" clId="{86B913BD-A27A-4BF6-A4DC-721885C15045}" dt="2021-01-14T13:47:12.605" v="3500" actId="26606"/>
          <ac:spMkLst>
            <pc:docMk/>
            <pc:sldMk cId="2523588532" sldId="264"/>
            <ac:spMk id="97" creationId="{B85A4DB3-61AA-49A1-85A9-B3397CD519AB}"/>
          </ac:spMkLst>
        </pc:spChg>
        <pc:spChg chg="add">
          <ac:chgData name="Malte Mosler" userId="57a0ea7baa69ea17" providerId="LiveId" clId="{86B913BD-A27A-4BF6-A4DC-721885C15045}" dt="2021-01-14T13:47:12.605" v="3500" actId="26606"/>
          <ac:spMkLst>
            <pc:docMk/>
            <pc:sldMk cId="2523588532" sldId="264"/>
            <ac:spMk id="109" creationId="{F2B38F72-8FC4-4001-8C67-FA6B86DEC767}"/>
          </ac:spMkLst>
        </pc:spChg>
        <pc:grpChg chg="add del">
          <ac:chgData name="Malte Mosler" userId="57a0ea7baa69ea17" providerId="LiveId" clId="{86B913BD-A27A-4BF6-A4DC-721885C15045}" dt="2021-01-14T13:28:15.993" v="3079" actId="26606"/>
          <ac:grpSpMkLst>
            <pc:docMk/>
            <pc:sldMk cId="2523588532" sldId="264"/>
            <ac:grpSpMk id="16" creationId="{B6BADB90-C74B-40D6-86DC-503F65FCE8DC}"/>
          </ac:grpSpMkLst>
        </pc:grpChg>
        <pc:grpChg chg="add del">
          <ac:chgData name="Malte Mosler" userId="57a0ea7baa69ea17" providerId="LiveId" clId="{86B913BD-A27A-4BF6-A4DC-721885C15045}" dt="2021-01-14T13:28:19.090" v="3083" actId="26606"/>
          <ac:grpSpMkLst>
            <pc:docMk/>
            <pc:sldMk cId="2523588532" sldId="264"/>
            <ac:grpSpMk id="28" creationId="{1DE889C7-FAD6-4397-98E2-05D503484459}"/>
          </ac:grpSpMkLst>
        </pc:grpChg>
        <pc:grpChg chg="add del">
          <ac:chgData name="Malte Mosler" userId="57a0ea7baa69ea17" providerId="LiveId" clId="{86B913BD-A27A-4BF6-A4DC-721885C15045}" dt="2021-01-14T13:28:37.363" v="3103" actId="26606"/>
          <ac:grpSpMkLst>
            <pc:docMk/>
            <pc:sldMk cId="2523588532" sldId="264"/>
            <ac:grpSpMk id="64" creationId="{B6BADB90-C74B-40D6-86DC-503F65FCE8DC}"/>
          </ac:grpSpMkLst>
        </pc:grpChg>
        <pc:grpChg chg="add del">
          <ac:chgData name="Malte Mosler" userId="57a0ea7baa69ea17" providerId="LiveId" clId="{86B913BD-A27A-4BF6-A4DC-721885C15045}" dt="2021-01-14T13:46:28.988" v="3490" actId="26606"/>
          <ac:grpSpMkLst>
            <pc:docMk/>
            <pc:sldMk cId="2523588532" sldId="264"/>
            <ac:grpSpMk id="75" creationId="{B6BADB90-C74B-40D6-86DC-503F65FCE8DC}"/>
          </ac:grpSpMkLst>
        </pc:grpChg>
        <pc:grpChg chg="add del">
          <ac:chgData name="Malte Mosler" userId="57a0ea7baa69ea17" providerId="LiveId" clId="{86B913BD-A27A-4BF6-A4DC-721885C15045}" dt="2021-01-14T13:47:12.605" v="3500" actId="26606"/>
          <ac:grpSpMkLst>
            <pc:docMk/>
            <pc:sldMk cId="2523588532" sldId="264"/>
            <ac:grpSpMk id="99" creationId="{0C156BF8-7FF7-440F-BE2B-417DFFE8BFA5}"/>
          </ac:grpSpMkLst>
        </pc:grpChg>
        <pc:picChg chg="add del mod">
          <ac:chgData name="Malte Mosler" userId="57a0ea7baa69ea17" providerId="LiveId" clId="{86B913BD-A27A-4BF6-A4DC-721885C15045}" dt="2021-01-14T13:25:33.930" v="2969"/>
          <ac:picMkLst>
            <pc:docMk/>
            <pc:sldMk cId="2523588532" sldId="264"/>
            <ac:picMk id="5" creationId="{A09E0BF9-0EBE-4465-987C-10465CA377CD}"/>
          </ac:picMkLst>
        </pc:picChg>
        <pc:picChg chg="add del mod">
          <ac:chgData name="Malte Mosler" userId="57a0ea7baa69ea17" providerId="LiveId" clId="{86B913BD-A27A-4BF6-A4DC-721885C15045}" dt="2021-01-14T13:25:37.726" v="2971"/>
          <ac:picMkLst>
            <pc:docMk/>
            <pc:sldMk cId="2523588532" sldId="264"/>
            <ac:picMk id="7" creationId="{0712505C-613D-4762-959E-F0B0B2DD20C6}"/>
          </ac:picMkLst>
        </pc:picChg>
        <pc:picChg chg="add del mod ord">
          <ac:chgData name="Malte Mosler" userId="57a0ea7baa69ea17" providerId="LiveId" clId="{86B913BD-A27A-4BF6-A4DC-721885C15045}" dt="2021-01-14T13:28:47.353" v="3111" actId="478"/>
          <ac:picMkLst>
            <pc:docMk/>
            <pc:sldMk cId="2523588532" sldId="264"/>
            <ac:picMk id="9" creationId="{3E0C7A17-DFEB-4F7A-83EA-96A30E65BAB2}"/>
          </ac:picMkLst>
        </pc:picChg>
        <pc:picChg chg="add del mod ord">
          <ac:chgData name="Malte Mosler" userId="57a0ea7baa69ea17" providerId="LiveId" clId="{86B913BD-A27A-4BF6-A4DC-721885C15045}" dt="2021-01-14T13:47:20.640" v="3503" actId="478"/>
          <ac:picMkLst>
            <pc:docMk/>
            <pc:sldMk cId="2523588532" sldId="264"/>
            <ac:picMk id="11" creationId="{F2495556-DFEB-450B-AC8A-2B6B542C08D3}"/>
          </ac:picMkLst>
        </pc:picChg>
        <pc:picChg chg="add del mod">
          <ac:chgData name="Malte Mosler" userId="57a0ea7baa69ea17" providerId="LiveId" clId="{86B913BD-A27A-4BF6-A4DC-721885C15045}" dt="2021-01-14T13:46:41.870" v="3495" actId="478"/>
          <ac:picMkLst>
            <pc:docMk/>
            <pc:sldMk cId="2523588532" sldId="264"/>
            <ac:picMk id="13" creationId="{028E27AC-441D-468A-8808-227CE701F6AC}"/>
          </ac:picMkLst>
        </pc:picChg>
        <pc:picChg chg="add del mod">
          <ac:chgData name="Malte Mosler" userId="57a0ea7baa69ea17" providerId="LiveId" clId="{86B913BD-A27A-4BF6-A4DC-721885C15045}" dt="2021-01-14T13:47:00.571" v="3498" actId="478"/>
          <ac:picMkLst>
            <pc:docMk/>
            <pc:sldMk cId="2523588532" sldId="264"/>
            <ac:picMk id="23" creationId="{10A320DF-6B1B-4292-848F-95DC95C0FDE3}"/>
          </ac:picMkLst>
        </pc:picChg>
        <pc:picChg chg="add mod">
          <ac:chgData name="Malte Mosler" userId="57a0ea7baa69ea17" providerId="LiveId" clId="{86B913BD-A27A-4BF6-A4DC-721885C15045}" dt="2021-01-14T13:47:33.515" v="3509" actId="1076"/>
          <ac:picMkLst>
            <pc:docMk/>
            <pc:sldMk cId="2523588532" sldId="264"/>
            <ac:picMk id="31" creationId="{3A5D97E6-C4F1-4C74-ACE7-77CEAE7AB141}"/>
          </ac:picMkLst>
        </pc:picChg>
        <pc:cxnChg chg="add del">
          <ac:chgData name="Malte Mosler" userId="57a0ea7baa69ea17" providerId="LiveId" clId="{86B913BD-A27A-4BF6-A4DC-721885C15045}" dt="2021-01-14T13:28:28.994" v="3095" actId="26606"/>
          <ac:cxnSpMkLst>
            <pc:docMk/>
            <pc:sldMk cId="2523588532" sldId="264"/>
            <ac:cxnSpMk id="50" creationId="{E2FFB46B-05BC-4950-B18A-9593FDAE6ED7}"/>
          </ac:cxnSpMkLst>
        </pc:cxnChg>
      </pc:sldChg>
      <pc:sldChg chg="addSp delSp modSp new mod ord setBg">
        <pc:chgData name="Malte Mosler" userId="57a0ea7baa69ea17" providerId="LiveId" clId="{86B913BD-A27A-4BF6-A4DC-721885C15045}" dt="2021-01-14T13:38:36.297" v="3367" actId="26606"/>
        <pc:sldMkLst>
          <pc:docMk/>
          <pc:sldMk cId="745576761" sldId="265"/>
        </pc:sldMkLst>
        <pc:spChg chg="mod">
          <ac:chgData name="Malte Mosler" userId="57a0ea7baa69ea17" providerId="LiveId" clId="{86B913BD-A27A-4BF6-A4DC-721885C15045}" dt="2021-01-14T13:38:36.297" v="3367" actId="26606"/>
          <ac:spMkLst>
            <pc:docMk/>
            <pc:sldMk cId="745576761" sldId="265"/>
            <ac:spMk id="2" creationId="{FDAEBF58-C1EA-4B88-AC57-77AB1D8AACA0}"/>
          </ac:spMkLst>
        </pc:spChg>
        <pc:spChg chg="del">
          <ac:chgData name="Malte Mosler" userId="57a0ea7baa69ea17" providerId="LiveId" clId="{86B913BD-A27A-4BF6-A4DC-721885C15045}" dt="2021-01-12T09:56:01.386" v="847"/>
          <ac:spMkLst>
            <pc:docMk/>
            <pc:sldMk cId="745576761" sldId="265"/>
            <ac:spMk id="3" creationId="{28747969-4B10-4A13-8FAA-CB5B0E3B992F}"/>
          </ac:spMkLst>
        </pc:spChg>
        <pc:spChg chg="add">
          <ac:chgData name="Malte Mosler" userId="57a0ea7baa69ea17" providerId="LiveId" clId="{86B913BD-A27A-4BF6-A4DC-721885C15045}" dt="2021-01-14T13:38:36.297" v="3367" actId="26606"/>
          <ac:spMkLst>
            <pc:docMk/>
            <pc:sldMk cId="745576761" sldId="265"/>
            <ac:spMk id="10" creationId="{16C5FA50-8D52-4617-AF91-5C7B1C8352F1}"/>
          </ac:spMkLst>
        </pc:spChg>
        <pc:spChg chg="add">
          <ac:chgData name="Malte Mosler" userId="57a0ea7baa69ea17" providerId="LiveId" clId="{86B913BD-A27A-4BF6-A4DC-721885C15045}" dt="2021-01-14T13:38:36.297" v="3367" actId="26606"/>
          <ac:spMkLst>
            <pc:docMk/>
            <pc:sldMk cId="745576761" sldId="265"/>
            <ac:spMk id="12" creationId="{E223798C-12AD-4B0C-A50C-D676347D67CF}"/>
          </ac:spMkLst>
        </pc:spChg>
        <pc:picChg chg="add mod">
          <ac:chgData name="Malte Mosler" userId="57a0ea7baa69ea17" providerId="LiveId" clId="{86B913BD-A27A-4BF6-A4DC-721885C15045}" dt="2021-01-14T13:38:36.297" v="3367" actId="26606"/>
          <ac:picMkLst>
            <pc:docMk/>
            <pc:sldMk cId="745576761" sldId="265"/>
            <ac:picMk id="5" creationId="{FA612266-41A7-4281-BDE0-44D31C246A23}"/>
          </ac:picMkLst>
        </pc:picChg>
      </pc:sldChg>
      <pc:sldChg chg="addSp delSp modSp add mod ord setBg setClrOvrMap delDesignElem">
        <pc:chgData name="Malte Mosler" userId="57a0ea7baa69ea17" providerId="LiveId" clId="{86B913BD-A27A-4BF6-A4DC-721885C15045}" dt="2021-01-11T16:33:39.487" v="774" actId="26606"/>
        <pc:sldMkLst>
          <pc:docMk/>
          <pc:sldMk cId="2236276947" sldId="284"/>
        </pc:sldMkLst>
        <pc:spChg chg="mod">
          <ac:chgData name="Malte Mosler" userId="57a0ea7baa69ea17" providerId="LiveId" clId="{86B913BD-A27A-4BF6-A4DC-721885C15045}" dt="2021-01-11T16:33:39.487" v="774" actId="26606"/>
          <ac:spMkLst>
            <pc:docMk/>
            <pc:sldMk cId="2236276947" sldId="284"/>
            <ac:spMk id="2" creationId="{0C85094C-3050-4FF9-8004-60B2D14BACBA}"/>
          </ac:spMkLst>
        </pc:spChg>
        <pc:spChg chg="add del">
          <ac:chgData name="Malte Mosler" userId="57a0ea7baa69ea17" providerId="LiveId" clId="{86B913BD-A27A-4BF6-A4DC-721885C15045}" dt="2021-01-11T16:33:33.378" v="771" actId="26606"/>
          <ac:spMkLst>
            <pc:docMk/>
            <pc:sldMk cId="2236276947" sldId="284"/>
            <ac:spMk id="8" creationId="{E150E555-B8F4-442D-B441-4CBF65D6CACE}"/>
          </ac:spMkLst>
        </pc:spChg>
        <pc:spChg chg="add del">
          <ac:chgData name="Malte Mosler" userId="57a0ea7baa69ea17" providerId="LiveId" clId="{86B913BD-A27A-4BF6-A4DC-721885C15045}" dt="2021-01-11T16:33:30.849" v="769" actId="26606"/>
          <ac:spMkLst>
            <pc:docMk/>
            <pc:sldMk cId="2236276947" sldId="284"/>
            <ac:spMk id="9" creationId="{0F41BE9E-54D9-43DC-8B31-58B59587026C}"/>
          </ac:spMkLst>
        </pc:spChg>
        <pc:spChg chg="add del">
          <ac:chgData name="Malte Mosler" userId="57a0ea7baa69ea17" providerId="LiveId" clId="{86B913BD-A27A-4BF6-A4DC-721885C15045}" dt="2021-01-11T16:33:30.849" v="769" actId="26606"/>
          <ac:spMkLst>
            <pc:docMk/>
            <pc:sldMk cId="2236276947" sldId="284"/>
            <ac:spMk id="11" creationId="{58D818E7-E6E3-4781-BB38-A9FEAD3A471A}"/>
          </ac:spMkLst>
        </pc:spChg>
        <pc:spChg chg="add del">
          <ac:chgData name="Malte Mosler" userId="57a0ea7baa69ea17" providerId="LiveId" clId="{86B913BD-A27A-4BF6-A4DC-721885C15045}" dt="2021-01-11T16:33:33.378" v="771" actId="26606"/>
          <ac:spMkLst>
            <pc:docMk/>
            <pc:sldMk cId="2236276947" sldId="284"/>
            <ac:spMk id="13" creationId="{206E9F47-DC46-4A02-B5DB-26B56C39C979}"/>
          </ac:spMkLst>
        </pc:spChg>
        <pc:spChg chg="add del">
          <ac:chgData name="Malte Mosler" userId="57a0ea7baa69ea17" providerId="LiveId" clId="{86B913BD-A27A-4BF6-A4DC-721885C15045}" dt="2021-01-11T16:33:33.378" v="771" actId="26606"/>
          <ac:spMkLst>
            <pc:docMk/>
            <pc:sldMk cId="2236276947" sldId="284"/>
            <ac:spMk id="14" creationId="{6EBF06A5-4173-45DE-87B1-0791E098A374}"/>
          </ac:spMkLst>
        </pc:spChg>
        <pc:spChg chg="add del">
          <ac:chgData name="Malte Mosler" userId="57a0ea7baa69ea17" providerId="LiveId" clId="{86B913BD-A27A-4BF6-A4DC-721885C15045}" dt="2021-01-11T16:33:39.487" v="774" actId="26606"/>
          <ac:spMkLst>
            <pc:docMk/>
            <pc:sldMk cId="2236276947" sldId="284"/>
            <ac:spMk id="15" creationId="{F4CBD955-7E14-485C-919F-EC1D1B9BC25C}"/>
          </ac:spMkLst>
        </pc:spChg>
        <pc:spChg chg="add del">
          <ac:chgData name="Malte Mosler" userId="57a0ea7baa69ea17" providerId="LiveId" clId="{86B913BD-A27A-4BF6-A4DC-721885C15045}" dt="2021-01-11T16:33:39.487" v="774" actId="26606"/>
          <ac:spMkLst>
            <pc:docMk/>
            <pc:sldMk cId="2236276947" sldId="284"/>
            <ac:spMk id="16" creationId="{6EBF06A5-4173-45DE-87B1-0791E098A374}"/>
          </ac:spMkLst>
        </pc:spChg>
        <pc:spChg chg="add del">
          <ac:chgData name="Malte Mosler" userId="57a0ea7baa69ea17" providerId="LiveId" clId="{86B913BD-A27A-4BF6-A4DC-721885C15045}" dt="2021-01-11T16:33:39.487" v="774" actId="26606"/>
          <ac:spMkLst>
            <pc:docMk/>
            <pc:sldMk cId="2236276947" sldId="284"/>
            <ac:spMk id="17" creationId="{581DAA37-DAFB-47C9-9EE7-11C030BEC838}"/>
          </ac:spMkLst>
        </pc:spChg>
        <pc:spChg chg="add del">
          <ac:chgData name="Malte Mosler" userId="57a0ea7baa69ea17" providerId="LiveId" clId="{86B913BD-A27A-4BF6-A4DC-721885C15045}" dt="2021-01-11T16:33:37.057" v="773" actId="478"/>
          <ac:spMkLst>
            <pc:docMk/>
            <pc:sldMk cId="2236276947" sldId="284"/>
            <ac:spMk id="18" creationId="{178D93D0-9E70-446F-97AE-BF5B551BC051}"/>
          </ac:spMkLst>
        </pc:spChg>
        <pc:spChg chg="add">
          <ac:chgData name="Malte Mosler" userId="57a0ea7baa69ea17" providerId="LiveId" clId="{86B913BD-A27A-4BF6-A4DC-721885C15045}" dt="2021-01-11T16:33:39.487" v="774" actId="26606"/>
          <ac:spMkLst>
            <pc:docMk/>
            <pc:sldMk cId="2236276947" sldId="284"/>
            <ac:spMk id="19" creationId="{BCC55ACC-A2F6-403C-A3A4-D59B3734D45F}"/>
          </ac:spMkLst>
        </pc:spChg>
        <pc:spChg chg="del">
          <ac:chgData name="Malte Mosler" userId="57a0ea7baa69ea17" providerId="LiveId" clId="{86B913BD-A27A-4BF6-A4DC-721885C15045}" dt="2021-01-11T16:33:10.606" v="765"/>
          <ac:spMkLst>
            <pc:docMk/>
            <pc:sldMk cId="2236276947" sldId="284"/>
            <ac:spMk id="20" creationId="{39E3965E-AC41-4711-9D10-E25ABB132D86}"/>
          </ac:spMkLst>
        </pc:spChg>
        <pc:spChg chg="del">
          <ac:chgData name="Malte Mosler" userId="57a0ea7baa69ea17" providerId="LiveId" clId="{86B913BD-A27A-4BF6-A4DC-721885C15045}" dt="2021-01-11T16:33:10.606" v="765"/>
          <ac:spMkLst>
            <pc:docMk/>
            <pc:sldMk cId="2236276947" sldId="284"/>
            <ac:spMk id="24" creationId="{7319A1DD-F557-4EC6-8A8C-F7617B4CD678}"/>
          </ac:spMkLst>
        </pc:spChg>
        <pc:spChg chg="del">
          <ac:chgData name="Malte Mosler" userId="57a0ea7baa69ea17" providerId="LiveId" clId="{86B913BD-A27A-4BF6-A4DC-721885C15045}" dt="2021-01-11T16:33:10.606" v="765"/>
          <ac:spMkLst>
            <pc:docMk/>
            <pc:sldMk cId="2236276947" sldId="284"/>
            <ac:spMk id="28" creationId="{C390A367-0330-4E03-9D5F-40308A7975C8}"/>
          </ac:spMkLst>
        </pc:spChg>
        <pc:picChg chg="mod ord">
          <ac:chgData name="Malte Mosler" userId="57a0ea7baa69ea17" providerId="LiveId" clId="{86B913BD-A27A-4BF6-A4DC-721885C15045}" dt="2021-01-11T16:33:39.487" v="774" actId="26606"/>
          <ac:picMkLst>
            <pc:docMk/>
            <pc:sldMk cId="2236276947" sldId="284"/>
            <ac:picMk id="4" creationId="{EF53179B-15B4-4D2E-B85E-EB57524EFFC3}"/>
          </ac:picMkLst>
        </pc:picChg>
        <pc:cxnChg chg="del">
          <ac:chgData name="Malte Mosler" userId="57a0ea7baa69ea17" providerId="LiveId" clId="{86B913BD-A27A-4BF6-A4DC-721885C15045}" dt="2021-01-11T16:33:10.606" v="765"/>
          <ac:cxnSpMkLst>
            <pc:docMk/>
            <pc:sldMk cId="2236276947" sldId="284"/>
            <ac:cxnSpMk id="22" creationId="{1F5DC8C3-BA5F-4EED-BB9A-A14272BD82A1}"/>
          </ac:cxnSpMkLst>
        </pc:cxnChg>
        <pc:cxnChg chg="del">
          <ac:chgData name="Malte Mosler" userId="57a0ea7baa69ea17" providerId="LiveId" clId="{86B913BD-A27A-4BF6-A4DC-721885C15045}" dt="2021-01-11T16:33:10.606" v="765"/>
          <ac:cxnSpMkLst>
            <pc:docMk/>
            <pc:sldMk cId="2236276947" sldId="284"/>
            <ac:cxnSpMk id="26" creationId="{D28A9C89-B313-458F-9C85-515930A51A93}"/>
          </ac:cxnSpMkLst>
        </pc:cxnChg>
      </pc:sldChg>
      <pc:sldChg chg="addSp delSp modSp add mod ord setBg setClrOvrMap">
        <pc:chgData name="Malte Mosler" userId="57a0ea7baa69ea17" providerId="LiveId" clId="{86B913BD-A27A-4BF6-A4DC-721885C15045}" dt="2021-01-14T13:41:39.030" v="3412" actId="20577"/>
        <pc:sldMkLst>
          <pc:docMk/>
          <pc:sldMk cId="179887389" sldId="285"/>
        </pc:sldMkLst>
        <pc:spChg chg="mod">
          <ac:chgData name="Malte Mosler" userId="57a0ea7baa69ea17" providerId="LiveId" clId="{86B913BD-A27A-4BF6-A4DC-721885C15045}" dt="2021-01-14T13:41:39.030" v="3412" actId="20577"/>
          <ac:spMkLst>
            <pc:docMk/>
            <pc:sldMk cId="179887389" sldId="285"/>
            <ac:spMk id="2" creationId="{FDAEBF58-C1EA-4B88-AC57-77AB1D8AACA0}"/>
          </ac:spMkLst>
        </pc:spChg>
        <pc:spChg chg="mod">
          <ac:chgData name="Malte Mosler" userId="57a0ea7baa69ea17" providerId="LiveId" clId="{86B913BD-A27A-4BF6-A4DC-721885C15045}" dt="2021-01-14T13:38:24.029" v="3366" actId="14100"/>
          <ac:spMkLst>
            <pc:docMk/>
            <pc:sldMk cId="179887389" sldId="285"/>
            <ac:spMk id="3" creationId="{28747969-4B10-4A13-8FAA-CB5B0E3B992F}"/>
          </ac:spMkLst>
        </pc:spChg>
        <pc:spChg chg="add del">
          <ac:chgData name="Malte Mosler" userId="57a0ea7baa69ea17" providerId="LiveId" clId="{86B913BD-A27A-4BF6-A4DC-721885C15045}" dt="2021-01-12T10:25:47.232" v="1069"/>
          <ac:spMkLst>
            <pc:docMk/>
            <pc:sldMk cId="179887389" sldId="285"/>
            <ac:spMk id="4" creationId="{AE586A41-D088-42CC-BC00-D5E9D5E965D5}"/>
          </ac:spMkLst>
        </pc:spChg>
        <pc:spChg chg="add del">
          <ac:chgData name="Malte Mosler" userId="57a0ea7baa69ea17" providerId="LiveId" clId="{86B913BD-A27A-4BF6-A4DC-721885C15045}" dt="2021-01-12T10:27:31.584" v="1299" actId="26606"/>
          <ac:spMkLst>
            <pc:docMk/>
            <pc:sldMk cId="179887389" sldId="285"/>
            <ac:spMk id="8" creationId="{A2679492-7988-4050-9056-542444452411}"/>
          </ac:spMkLst>
        </pc:spChg>
        <pc:spChg chg="add del">
          <ac:chgData name="Malte Mosler" userId="57a0ea7baa69ea17" providerId="LiveId" clId="{86B913BD-A27A-4BF6-A4DC-721885C15045}" dt="2021-01-12T10:27:31.584" v="1299" actId="26606"/>
          <ac:spMkLst>
            <pc:docMk/>
            <pc:sldMk cId="179887389" sldId="285"/>
            <ac:spMk id="10" creationId="{B091B163-7D61-4891-ABCF-5C13D9C418D0}"/>
          </ac:spMkLst>
        </pc:spChg>
        <pc:spChg chg="add del">
          <ac:chgData name="Malte Mosler" userId="57a0ea7baa69ea17" providerId="LiveId" clId="{86B913BD-A27A-4BF6-A4DC-721885C15045}" dt="2021-01-14T13:38:02.722" v="3353" actId="26606"/>
          <ac:spMkLst>
            <pc:docMk/>
            <pc:sldMk cId="179887389" sldId="285"/>
            <ac:spMk id="16" creationId="{D2B78728-A580-49A7-84F9-6EF6F583ADE0}"/>
          </ac:spMkLst>
        </pc:spChg>
        <pc:spChg chg="add del">
          <ac:chgData name="Malte Mosler" userId="57a0ea7baa69ea17" providerId="LiveId" clId="{86B913BD-A27A-4BF6-A4DC-721885C15045}" dt="2021-01-14T13:38:02.722" v="3353" actId="26606"/>
          <ac:spMkLst>
            <pc:docMk/>
            <pc:sldMk cId="179887389" sldId="285"/>
            <ac:spMk id="18" creationId="{38FAA1A1-D861-433F-88FA-1E9D6FD31D11}"/>
          </ac:spMkLst>
        </pc:spChg>
        <pc:spChg chg="add del">
          <ac:chgData name="Malte Mosler" userId="57a0ea7baa69ea17" providerId="LiveId" clId="{86B913BD-A27A-4BF6-A4DC-721885C15045}" dt="2021-01-14T13:38:02.722" v="3353" actId="26606"/>
          <ac:spMkLst>
            <pc:docMk/>
            <pc:sldMk cId="179887389" sldId="285"/>
            <ac:spMk id="19" creationId="{09588DA8-065E-4F6F-8EFD-43104AB2E0CF}"/>
          </ac:spMkLst>
        </pc:spChg>
        <pc:spChg chg="add del">
          <ac:chgData name="Malte Mosler" userId="57a0ea7baa69ea17" providerId="LiveId" clId="{86B913BD-A27A-4BF6-A4DC-721885C15045}" dt="2021-01-14T13:38:02.722" v="3353" actId="26606"/>
          <ac:spMkLst>
            <pc:docMk/>
            <pc:sldMk cId="179887389" sldId="285"/>
            <ac:spMk id="20" creationId="{8D71EDA1-87BF-4D5D-AB79-F346FD19278A}"/>
          </ac:spMkLst>
        </pc:spChg>
        <pc:spChg chg="add del">
          <ac:chgData name="Malte Mosler" userId="57a0ea7baa69ea17" providerId="LiveId" clId="{86B913BD-A27A-4BF6-A4DC-721885C15045}" dt="2021-01-14T13:38:02.722" v="3353" actId="26606"/>
          <ac:spMkLst>
            <pc:docMk/>
            <pc:sldMk cId="179887389" sldId="285"/>
            <ac:spMk id="21" creationId="{C4285719-470E-454C-AF62-8323075F1F5B}"/>
          </ac:spMkLst>
        </pc:spChg>
        <pc:spChg chg="add del">
          <ac:chgData name="Malte Mosler" userId="57a0ea7baa69ea17" providerId="LiveId" clId="{86B913BD-A27A-4BF6-A4DC-721885C15045}" dt="2021-01-14T13:38:02.722" v="3353" actId="26606"/>
          <ac:spMkLst>
            <pc:docMk/>
            <pc:sldMk cId="179887389" sldId="285"/>
            <ac:spMk id="22" creationId="{CD9FE4EF-C4D8-49A0-B2FF-81D8DB7D8A24}"/>
          </ac:spMkLst>
        </pc:spChg>
        <pc:spChg chg="add del">
          <ac:chgData name="Malte Mosler" userId="57a0ea7baa69ea17" providerId="LiveId" clId="{86B913BD-A27A-4BF6-A4DC-721885C15045}" dt="2021-01-14T13:38:02.722" v="3353" actId="26606"/>
          <ac:spMkLst>
            <pc:docMk/>
            <pc:sldMk cId="179887389" sldId="285"/>
            <ac:spMk id="23" creationId="{4300840D-0A0B-4512-BACA-B439D5B9C57C}"/>
          </ac:spMkLst>
        </pc:spChg>
        <pc:spChg chg="add">
          <ac:chgData name="Malte Mosler" userId="57a0ea7baa69ea17" providerId="LiveId" clId="{86B913BD-A27A-4BF6-A4DC-721885C15045}" dt="2021-01-14T13:38:02.722" v="3353" actId="26606"/>
          <ac:spMkLst>
            <pc:docMk/>
            <pc:sldMk cId="179887389" sldId="285"/>
            <ac:spMk id="28" creationId="{AD21898E-86C0-4C8A-A76C-DF33E844C87A}"/>
          </ac:spMkLst>
        </pc:spChg>
        <pc:spChg chg="add">
          <ac:chgData name="Malte Mosler" userId="57a0ea7baa69ea17" providerId="LiveId" clId="{86B913BD-A27A-4BF6-A4DC-721885C15045}" dt="2021-01-14T13:38:02.722" v="3353" actId="26606"/>
          <ac:spMkLst>
            <pc:docMk/>
            <pc:sldMk cId="179887389" sldId="285"/>
            <ac:spMk id="30" creationId="{5C8F04BD-D093-45D0-B54C-50FDB308B4EE}"/>
          </ac:spMkLst>
        </pc:spChg>
        <pc:grpChg chg="add del">
          <ac:chgData name="Malte Mosler" userId="57a0ea7baa69ea17" providerId="LiveId" clId="{86B913BD-A27A-4BF6-A4DC-721885C15045}" dt="2021-01-12T10:27:31.584" v="1299" actId="26606"/>
          <ac:grpSpMkLst>
            <pc:docMk/>
            <pc:sldMk cId="179887389" sldId="285"/>
            <ac:grpSpMk id="12" creationId="{0474DF76-993E-44DE-AFB0-C416182ACECF}"/>
          </ac:grpSpMkLst>
        </pc:grpChg>
        <pc:cxnChg chg="add del">
          <ac:chgData name="Malte Mosler" userId="57a0ea7baa69ea17" providerId="LiveId" clId="{86B913BD-A27A-4BF6-A4DC-721885C15045}" dt="2021-01-12T10:27:31.584" v="1299" actId="26606"/>
          <ac:cxnSpMkLst>
            <pc:docMk/>
            <pc:sldMk cId="179887389" sldId="285"/>
            <ac:cxnSpMk id="17" creationId="{C49DA8F6-BCC1-4447-B54C-57856834B94B}"/>
          </ac:cxnSpMkLst>
        </pc:cxnChg>
      </pc:sldChg>
      <pc:sldChg chg="addSp delSp modSp new mod setBg modNotesTx">
        <pc:chgData name="Malte Mosler" userId="57a0ea7baa69ea17" providerId="LiveId" clId="{86B913BD-A27A-4BF6-A4DC-721885C15045}" dt="2021-01-14T13:45:33.780" v="3489" actId="14100"/>
        <pc:sldMkLst>
          <pc:docMk/>
          <pc:sldMk cId="2712751113" sldId="286"/>
        </pc:sldMkLst>
        <pc:spChg chg="mod">
          <ac:chgData name="Malte Mosler" userId="57a0ea7baa69ea17" providerId="LiveId" clId="{86B913BD-A27A-4BF6-A4DC-721885C15045}" dt="2021-01-14T13:44:05.359" v="3428" actId="14100"/>
          <ac:spMkLst>
            <pc:docMk/>
            <pc:sldMk cId="2712751113" sldId="286"/>
            <ac:spMk id="2" creationId="{414DF134-63F1-419D-BC06-6172DAB91D6E}"/>
          </ac:spMkLst>
        </pc:spChg>
        <pc:spChg chg="del mod">
          <ac:chgData name="Malte Mosler" userId="57a0ea7baa69ea17" providerId="LiveId" clId="{86B913BD-A27A-4BF6-A4DC-721885C15045}" dt="2021-01-14T11:40:08.915" v="1752" actId="478"/>
          <ac:spMkLst>
            <pc:docMk/>
            <pc:sldMk cId="2712751113" sldId="286"/>
            <ac:spMk id="3" creationId="{E609CF4C-2721-4758-AF76-2F74D43CE8FD}"/>
          </ac:spMkLst>
        </pc:spChg>
        <pc:spChg chg="add del">
          <ac:chgData name="Malte Mosler" userId="57a0ea7baa69ea17" providerId="LiveId" clId="{86B913BD-A27A-4BF6-A4DC-721885C15045}" dt="2021-01-14T13:43:15.062" v="3420" actId="26606"/>
          <ac:spMkLst>
            <pc:docMk/>
            <pc:sldMk cId="2712751113" sldId="286"/>
            <ac:spMk id="11" creationId="{7F57BEA8-497D-4AA8-8A18-BDCD696B25FE}"/>
          </ac:spMkLst>
        </pc:spChg>
        <pc:spChg chg="add del">
          <ac:chgData name="Malte Mosler" userId="57a0ea7baa69ea17" providerId="LiveId" clId="{86B913BD-A27A-4BF6-A4DC-721885C15045}" dt="2021-01-14T13:43:22.840" v="3422" actId="26606"/>
          <ac:spMkLst>
            <pc:docMk/>
            <pc:sldMk cId="2712751113" sldId="286"/>
            <ac:spMk id="17" creationId="{A4AC5506-6312-4701-8D3C-40187889A947}"/>
          </ac:spMkLst>
        </pc:spChg>
        <pc:spChg chg="add">
          <ac:chgData name="Malte Mosler" userId="57a0ea7baa69ea17" providerId="LiveId" clId="{86B913BD-A27A-4BF6-A4DC-721885C15045}" dt="2021-01-14T13:43:22.858" v="3423" actId="26606"/>
          <ac:spMkLst>
            <pc:docMk/>
            <pc:sldMk cId="2712751113" sldId="286"/>
            <ac:spMk id="19" creationId="{605494DE-B078-4D87-BB01-C84320618DAD}"/>
          </ac:spMkLst>
        </pc:spChg>
        <pc:spChg chg="add">
          <ac:chgData name="Malte Mosler" userId="57a0ea7baa69ea17" providerId="LiveId" clId="{86B913BD-A27A-4BF6-A4DC-721885C15045}" dt="2021-01-14T13:43:22.858" v="3423" actId="26606"/>
          <ac:spMkLst>
            <pc:docMk/>
            <pc:sldMk cId="2712751113" sldId="286"/>
            <ac:spMk id="20" creationId="{9A0576B0-CD8C-4661-95C8-A9F2CE7CDDB0}"/>
          </ac:spMkLst>
        </pc:spChg>
        <pc:spChg chg="add">
          <ac:chgData name="Malte Mosler" userId="57a0ea7baa69ea17" providerId="LiveId" clId="{86B913BD-A27A-4BF6-A4DC-721885C15045}" dt="2021-01-14T13:43:22.858" v="3423" actId="26606"/>
          <ac:spMkLst>
            <pc:docMk/>
            <pc:sldMk cId="2712751113" sldId="286"/>
            <ac:spMk id="21" creationId="{3FF60E2B-3919-423C-B1FF-56CDE6681165}"/>
          </ac:spMkLst>
        </pc:spChg>
        <pc:graphicFrameChg chg="add mod modGraphic">
          <ac:chgData name="Malte Mosler" userId="57a0ea7baa69ea17" providerId="LiveId" clId="{86B913BD-A27A-4BF6-A4DC-721885C15045}" dt="2021-01-14T13:45:33.780" v="3489" actId="14100"/>
          <ac:graphicFrameMkLst>
            <pc:docMk/>
            <pc:sldMk cId="2712751113" sldId="286"/>
            <ac:graphicFrameMk id="4" creationId="{72CAA741-1E02-47EB-A6CF-15375053E8C2}"/>
          </ac:graphicFrameMkLst>
        </pc:graphicFrameChg>
        <pc:graphicFrameChg chg="add del mod">
          <ac:chgData name="Malte Mosler" userId="57a0ea7baa69ea17" providerId="LiveId" clId="{86B913BD-A27A-4BF6-A4DC-721885C15045}" dt="2021-01-14T11:45:31.217" v="1902" actId="478"/>
          <ac:graphicFrameMkLst>
            <pc:docMk/>
            <pc:sldMk cId="2712751113" sldId="286"/>
            <ac:graphicFrameMk id="5" creationId="{67CB6B04-2932-4D79-BD1A-2BEC79687670}"/>
          </ac:graphicFrameMkLst>
        </pc:graphicFrameChg>
        <pc:cxnChg chg="add del">
          <ac:chgData name="Malte Mosler" userId="57a0ea7baa69ea17" providerId="LiveId" clId="{86B913BD-A27A-4BF6-A4DC-721885C15045}" dt="2021-01-14T13:43:15.062" v="3420" actId="26606"/>
          <ac:cxnSpMkLst>
            <pc:docMk/>
            <pc:sldMk cId="2712751113" sldId="286"/>
            <ac:cxnSpMk id="9" creationId="{D2E961F1-4A28-4A5F-BBD4-6E400E5E6C75}"/>
          </ac:cxnSpMkLst>
        </pc:cxnChg>
        <pc:cxnChg chg="add del">
          <ac:chgData name="Malte Mosler" userId="57a0ea7baa69ea17" providerId="LiveId" clId="{86B913BD-A27A-4BF6-A4DC-721885C15045}" dt="2021-01-14T13:43:15.062" v="3420" actId="26606"/>
          <ac:cxnSpMkLst>
            <pc:docMk/>
            <pc:sldMk cId="2712751113" sldId="286"/>
            <ac:cxnSpMk id="13" creationId="{A82415D3-DDE5-4D63-8CB3-23A5EC581B27}"/>
          </ac:cxnSpMkLst>
        </pc:cxnChg>
        <pc:cxnChg chg="add del">
          <ac:chgData name="Malte Mosler" userId="57a0ea7baa69ea17" providerId="LiveId" clId="{86B913BD-A27A-4BF6-A4DC-721885C15045}" dt="2021-01-14T13:43:15.062" v="3420" actId="26606"/>
          <ac:cxnSpMkLst>
            <pc:docMk/>
            <pc:sldMk cId="2712751113" sldId="286"/>
            <ac:cxnSpMk id="15" creationId="{AD7193FB-6AE6-4B3B-8F89-56B55DD63B4D}"/>
          </ac:cxnSpMkLst>
        </pc:cxnChg>
      </pc:sldChg>
      <pc:sldChg chg="add del">
        <pc:chgData name="Malte Mosler" userId="57a0ea7baa69ea17" providerId="LiveId" clId="{86B913BD-A27A-4BF6-A4DC-721885C15045}" dt="2021-01-12T09:55:57.209" v="846"/>
        <pc:sldMkLst>
          <pc:docMk/>
          <pc:sldMk cId="3167849802" sldId="286"/>
        </pc:sldMkLst>
      </pc:sldChg>
      <pc:sldChg chg="addSp delSp modSp add mod setBg delDesignElem">
        <pc:chgData name="Malte Mosler" userId="57a0ea7baa69ea17" providerId="LiveId" clId="{86B913BD-A27A-4BF6-A4DC-721885C15045}" dt="2021-01-14T13:41:30.840" v="3409" actId="5793"/>
        <pc:sldMkLst>
          <pc:docMk/>
          <pc:sldMk cId="729621977" sldId="287"/>
        </pc:sldMkLst>
        <pc:spChg chg="mod">
          <ac:chgData name="Malte Mosler" userId="57a0ea7baa69ea17" providerId="LiveId" clId="{86B913BD-A27A-4BF6-A4DC-721885C15045}" dt="2021-01-14T13:41:30.840" v="3409" actId="5793"/>
          <ac:spMkLst>
            <pc:docMk/>
            <pc:sldMk cId="729621977" sldId="287"/>
            <ac:spMk id="2" creationId="{D98A16E1-88DB-43CE-AF42-B8E3753D52A7}"/>
          </ac:spMkLst>
        </pc:spChg>
        <pc:spChg chg="add">
          <ac:chgData name="Malte Mosler" userId="57a0ea7baa69ea17" providerId="LiveId" clId="{86B913BD-A27A-4BF6-A4DC-721885C15045}" dt="2021-01-12T11:19:40.648" v="1312" actId="26606"/>
          <ac:spMkLst>
            <pc:docMk/>
            <pc:sldMk cId="729621977" sldId="287"/>
            <ac:spMk id="7" creationId="{A8DB9CD9-59B1-4D73-BC4C-98796A48EF9B}"/>
          </ac:spMkLst>
        </pc:spChg>
        <pc:spChg chg="add">
          <ac:chgData name="Malte Mosler" userId="57a0ea7baa69ea17" providerId="LiveId" clId="{86B913BD-A27A-4BF6-A4DC-721885C15045}" dt="2021-01-12T11:19:40.648" v="1312" actId="26606"/>
          <ac:spMkLst>
            <pc:docMk/>
            <pc:sldMk cId="729621977" sldId="287"/>
            <ac:spMk id="9" creationId="{8874A6A9-41FF-4E33-AFA8-F9F81436A59E}"/>
          </ac:spMkLst>
        </pc:spChg>
        <pc:spChg chg="del">
          <ac:chgData name="Malte Mosler" userId="57a0ea7baa69ea17" providerId="LiveId" clId="{86B913BD-A27A-4BF6-A4DC-721885C15045}" dt="2021-01-12T11:19:24.084" v="1303"/>
          <ac:spMkLst>
            <pc:docMk/>
            <pc:sldMk cId="729621977" sldId="287"/>
            <ac:spMk id="44" creationId="{88294908-8B00-4F58-BBBA-20F71A40AA9E}"/>
          </ac:spMkLst>
        </pc:spChg>
        <pc:spChg chg="del">
          <ac:chgData name="Malte Mosler" userId="57a0ea7baa69ea17" providerId="LiveId" clId="{86B913BD-A27A-4BF6-A4DC-721885C15045}" dt="2021-01-12T11:19:24.084" v="1303"/>
          <ac:spMkLst>
            <pc:docMk/>
            <pc:sldMk cId="729621977" sldId="287"/>
            <ac:spMk id="45" creationId="{4364C879-1404-4203-8E9D-CC5DE0A621A2}"/>
          </ac:spMkLst>
        </pc:spChg>
        <pc:spChg chg="del">
          <ac:chgData name="Malte Mosler" userId="57a0ea7baa69ea17" providerId="LiveId" clId="{86B913BD-A27A-4BF6-A4DC-721885C15045}" dt="2021-01-12T11:19:24.084" v="1303"/>
          <ac:spMkLst>
            <pc:docMk/>
            <pc:sldMk cId="729621977" sldId="287"/>
            <ac:spMk id="46" creationId="{84617302-4B0D-4351-A6BB-6F0930D943AC}"/>
          </ac:spMkLst>
        </pc:spChg>
        <pc:spChg chg="del">
          <ac:chgData name="Malte Mosler" userId="57a0ea7baa69ea17" providerId="LiveId" clId="{86B913BD-A27A-4BF6-A4DC-721885C15045}" dt="2021-01-12T11:19:24.084" v="1303"/>
          <ac:spMkLst>
            <pc:docMk/>
            <pc:sldMk cId="729621977" sldId="287"/>
            <ac:spMk id="47" creationId="{DA2C7802-C2E0-4218-8F89-8DD7CCD2CD1C}"/>
          </ac:spMkLst>
        </pc:spChg>
        <pc:spChg chg="del">
          <ac:chgData name="Malte Mosler" userId="57a0ea7baa69ea17" providerId="LiveId" clId="{86B913BD-A27A-4BF6-A4DC-721885C15045}" dt="2021-01-12T11:19:24.084" v="1303"/>
          <ac:spMkLst>
            <pc:docMk/>
            <pc:sldMk cId="729621977" sldId="287"/>
            <ac:spMk id="48" creationId="{A6D7111A-21E5-4EE9-8A78-10E5530F0116}"/>
          </ac:spMkLst>
        </pc:spChg>
        <pc:spChg chg="del">
          <ac:chgData name="Malte Mosler" userId="57a0ea7baa69ea17" providerId="LiveId" clId="{86B913BD-A27A-4BF6-A4DC-721885C15045}" dt="2021-01-12T11:19:24.084" v="1303"/>
          <ac:spMkLst>
            <pc:docMk/>
            <pc:sldMk cId="729621977" sldId="287"/>
            <ac:spMk id="49" creationId="{A3969E80-A77B-49FC-9122-D89AFD5EE118}"/>
          </ac:spMkLst>
        </pc:spChg>
        <pc:spChg chg="del">
          <ac:chgData name="Malte Mosler" userId="57a0ea7baa69ea17" providerId="LiveId" clId="{86B913BD-A27A-4BF6-A4DC-721885C15045}" dt="2021-01-12T11:19:24.084" v="1303"/>
          <ac:spMkLst>
            <pc:docMk/>
            <pc:sldMk cId="729621977" sldId="287"/>
            <ac:spMk id="50" creationId="{1849CA57-76BD-4CF2-80BA-D7A46A01B7B1}"/>
          </ac:spMkLst>
        </pc:spChg>
        <pc:spChg chg="del">
          <ac:chgData name="Malte Mosler" userId="57a0ea7baa69ea17" providerId="LiveId" clId="{86B913BD-A27A-4BF6-A4DC-721885C15045}" dt="2021-01-12T11:19:24.084" v="1303"/>
          <ac:spMkLst>
            <pc:docMk/>
            <pc:sldMk cId="729621977" sldId="287"/>
            <ac:spMk id="51" creationId="{35E9085E-E730-4768-83D4-6CB7E9897153}"/>
          </ac:spMkLst>
        </pc:spChg>
        <pc:spChg chg="del">
          <ac:chgData name="Malte Mosler" userId="57a0ea7baa69ea17" providerId="LiveId" clId="{86B913BD-A27A-4BF6-A4DC-721885C15045}" dt="2021-01-12T11:19:24.084" v="1303"/>
          <ac:spMkLst>
            <pc:docMk/>
            <pc:sldMk cId="729621977" sldId="287"/>
            <ac:spMk id="52" creationId="{973272FE-A474-4CAE-8CA2-BCC8B476C3F4}"/>
          </ac:spMkLst>
        </pc:spChg>
        <pc:spChg chg="del">
          <ac:chgData name="Malte Mosler" userId="57a0ea7baa69ea17" providerId="LiveId" clId="{86B913BD-A27A-4BF6-A4DC-721885C15045}" dt="2021-01-12T11:19:24.084" v="1303"/>
          <ac:spMkLst>
            <pc:docMk/>
            <pc:sldMk cId="729621977" sldId="287"/>
            <ac:spMk id="53" creationId="{E07981EA-05A6-437C-88D7-B377B92B031D}"/>
          </ac:spMkLst>
        </pc:spChg>
        <pc:spChg chg="del">
          <ac:chgData name="Malte Mosler" userId="57a0ea7baa69ea17" providerId="LiveId" clId="{86B913BD-A27A-4BF6-A4DC-721885C15045}" dt="2021-01-12T11:19:24.084" v="1303"/>
          <ac:spMkLst>
            <pc:docMk/>
            <pc:sldMk cId="729621977" sldId="287"/>
            <ac:spMk id="54" creationId="{15E3C750-986E-4769-B1AE-49289FBEE757}"/>
          </ac:spMkLst>
        </pc:spChg>
        <pc:grpChg chg="add">
          <ac:chgData name="Malte Mosler" userId="57a0ea7baa69ea17" providerId="LiveId" clId="{86B913BD-A27A-4BF6-A4DC-721885C15045}" dt="2021-01-12T11:19:40.648" v="1312" actId="26606"/>
          <ac:grpSpMkLst>
            <pc:docMk/>
            <pc:sldMk cId="729621977" sldId="287"/>
            <ac:grpSpMk id="11" creationId="{721D730E-1F97-4071-B143-B05E6D2599BC}"/>
          </ac:grpSpMkLst>
        </pc:grpChg>
      </pc:sldChg>
      <pc:sldChg chg="addSp delSp modSp new mod setBg setClrOvrMap">
        <pc:chgData name="Malte Mosler" userId="57a0ea7baa69ea17" providerId="LiveId" clId="{86B913BD-A27A-4BF6-A4DC-721885C15045}" dt="2021-01-14T13:34:06.165" v="3328" actId="1076"/>
        <pc:sldMkLst>
          <pc:docMk/>
          <pc:sldMk cId="3078754479" sldId="288"/>
        </pc:sldMkLst>
        <pc:spChg chg="mod ord">
          <ac:chgData name="Malte Mosler" userId="57a0ea7baa69ea17" providerId="LiveId" clId="{86B913BD-A27A-4BF6-A4DC-721885C15045}" dt="2021-01-14T13:32:32.909" v="3283" actId="26606"/>
          <ac:spMkLst>
            <pc:docMk/>
            <pc:sldMk cId="3078754479" sldId="288"/>
            <ac:spMk id="2" creationId="{7856DCC6-7E4D-4EE7-BA0D-EA9FC068DA07}"/>
          </ac:spMkLst>
        </pc:spChg>
        <pc:spChg chg="del">
          <ac:chgData name="Malte Mosler" userId="57a0ea7baa69ea17" providerId="LiveId" clId="{86B913BD-A27A-4BF6-A4DC-721885C15045}" dt="2021-01-14T12:17:27.640" v="2081"/>
          <ac:spMkLst>
            <pc:docMk/>
            <pc:sldMk cId="3078754479" sldId="288"/>
            <ac:spMk id="3" creationId="{B450B0DB-110A-483B-9548-43CDDC3328D1}"/>
          </ac:spMkLst>
        </pc:spChg>
        <pc:spChg chg="add del mod">
          <ac:chgData name="Malte Mosler" userId="57a0ea7baa69ea17" providerId="LiveId" clId="{86B913BD-A27A-4BF6-A4DC-721885C15045}" dt="2021-01-14T13:32:15.901" v="3281" actId="478"/>
          <ac:spMkLst>
            <pc:docMk/>
            <pc:sldMk cId="3078754479" sldId="288"/>
            <ac:spMk id="4" creationId="{D3E7155D-F138-4450-A1F9-E8359B7CFA55}"/>
          </ac:spMkLst>
        </pc:spChg>
        <pc:spChg chg="add del">
          <ac:chgData name="Malte Mosler" userId="57a0ea7baa69ea17" providerId="LiveId" clId="{86B913BD-A27A-4BF6-A4DC-721885C15045}" dt="2021-01-14T12:52:38.140" v="2922" actId="26606"/>
          <ac:spMkLst>
            <pc:docMk/>
            <pc:sldMk cId="3078754479" sldId="288"/>
            <ac:spMk id="9" creationId="{AD21898E-86C0-4C8A-A76C-DF33E844C87A}"/>
          </ac:spMkLst>
        </pc:spChg>
        <pc:spChg chg="add del">
          <ac:chgData name="Malte Mosler" userId="57a0ea7baa69ea17" providerId="LiveId" clId="{86B913BD-A27A-4BF6-A4DC-721885C15045}" dt="2021-01-14T12:52:37.526" v="2920" actId="26606"/>
          <ac:spMkLst>
            <pc:docMk/>
            <pc:sldMk cId="3078754479" sldId="288"/>
            <ac:spMk id="10" creationId="{7301F447-EEF7-48F5-AF73-7566EE7F64AD}"/>
          </ac:spMkLst>
        </pc:spChg>
        <pc:spChg chg="add del">
          <ac:chgData name="Malte Mosler" userId="57a0ea7baa69ea17" providerId="LiveId" clId="{86B913BD-A27A-4BF6-A4DC-721885C15045}" dt="2021-01-14T12:52:38.140" v="2922" actId="26606"/>
          <ac:spMkLst>
            <pc:docMk/>
            <pc:sldMk cId="3078754479" sldId="288"/>
            <ac:spMk id="11" creationId="{5C8F04BD-D093-45D0-B54C-50FDB308B4EE}"/>
          </ac:spMkLst>
        </pc:spChg>
        <pc:spChg chg="add del">
          <ac:chgData name="Malte Mosler" userId="57a0ea7baa69ea17" providerId="LiveId" clId="{86B913BD-A27A-4BF6-A4DC-721885C15045}" dt="2021-01-14T12:52:37.526" v="2920" actId="26606"/>
          <ac:spMkLst>
            <pc:docMk/>
            <pc:sldMk cId="3078754479" sldId="288"/>
            <ac:spMk id="12" creationId="{F7117410-A2A4-4085-9ADC-46744551DBDE}"/>
          </ac:spMkLst>
        </pc:spChg>
        <pc:spChg chg="add del">
          <ac:chgData name="Malte Mosler" userId="57a0ea7baa69ea17" providerId="LiveId" clId="{86B913BD-A27A-4BF6-A4DC-721885C15045}" dt="2021-01-14T12:52:37.526" v="2920" actId="26606"/>
          <ac:spMkLst>
            <pc:docMk/>
            <pc:sldMk cId="3078754479" sldId="288"/>
            <ac:spMk id="14" creationId="{99F74EB5-E547-4FB4-95F5-BCC788F3C4A0}"/>
          </ac:spMkLst>
        </pc:spChg>
        <pc:spChg chg="add del">
          <ac:chgData name="Malte Mosler" userId="57a0ea7baa69ea17" providerId="LiveId" clId="{86B913BD-A27A-4BF6-A4DC-721885C15045}" dt="2021-01-14T12:52:38.140" v="2922" actId="26606"/>
          <ac:spMkLst>
            <pc:docMk/>
            <pc:sldMk cId="3078754479" sldId="288"/>
            <ac:spMk id="16" creationId="{D3E7155D-F138-4450-A1F9-E8359B7CFA55}"/>
          </ac:spMkLst>
        </pc:spChg>
        <pc:spChg chg="add del">
          <ac:chgData name="Malte Mosler" userId="57a0ea7baa69ea17" providerId="LiveId" clId="{86B913BD-A27A-4BF6-A4DC-721885C15045}" dt="2021-01-14T12:52:38.834" v="2924" actId="26606"/>
          <ac:spMkLst>
            <pc:docMk/>
            <pc:sldMk cId="3078754479" sldId="288"/>
            <ac:spMk id="17" creationId="{D5B0017B-2ECA-49AF-B397-DC140825DF8D}"/>
          </ac:spMkLst>
        </pc:spChg>
        <pc:spChg chg="add del">
          <ac:chgData name="Malte Mosler" userId="57a0ea7baa69ea17" providerId="LiveId" clId="{86B913BD-A27A-4BF6-A4DC-721885C15045}" dt="2021-01-14T12:52:38.834" v="2924" actId="26606"/>
          <ac:spMkLst>
            <pc:docMk/>
            <pc:sldMk cId="3078754479" sldId="288"/>
            <ac:spMk id="18" creationId="{56E9B3E6-E277-4D68-BA48-9CB43FFBD6E2}"/>
          </ac:spMkLst>
        </pc:spChg>
        <pc:spChg chg="add mod">
          <ac:chgData name="Malte Mosler" userId="57a0ea7baa69ea17" providerId="LiveId" clId="{86B913BD-A27A-4BF6-A4DC-721885C15045}" dt="2021-01-14T13:34:02.242" v="3326" actId="1076"/>
          <ac:spMkLst>
            <pc:docMk/>
            <pc:sldMk cId="3078754479" sldId="288"/>
            <ac:spMk id="23" creationId="{4B95392C-5352-4EAA-907C-69FC91E51078}"/>
          </ac:spMkLst>
        </pc:spChg>
        <pc:spChg chg="add mod">
          <ac:chgData name="Malte Mosler" userId="57a0ea7baa69ea17" providerId="LiveId" clId="{86B913BD-A27A-4BF6-A4DC-721885C15045}" dt="2021-01-14T13:34:06.165" v="3328" actId="1076"/>
          <ac:spMkLst>
            <pc:docMk/>
            <pc:sldMk cId="3078754479" sldId="288"/>
            <ac:spMk id="24" creationId="{269078B3-DF3F-4912-AB18-F292633DA8DE}"/>
          </ac:spMkLst>
        </pc:spChg>
        <pc:spChg chg="add">
          <ac:chgData name="Malte Mosler" userId="57a0ea7baa69ea17" providerId="LiveId" clId="{86B913BD-A27A-4BF6-A4DC-721885C15045}" dt="2021-01-14T13:32:32.909" v="3283" actId="26606"/>
          <ac:spMkLst>
            <pc:docMk/>
            <pc:sldMk cId="3078754479" sldId="288"/>
            <ac:spMk id="29" creationId="{42285737-90EE-47DC-AC80-8AE156B11969}"/>
          </ac:spMkLst>
        </pc:spChg>
        <pc:grpChg chg="add del">
          <ac:chgData name="Malte Mosler" userId="57a0ea7baa69ea17" providerId="LiveId" clId="{86B913BD-A27A-4BF6-A4DC-721885C15045}" dt="2021-01-14T12:52:38.834" v="2924" actId="26606"/>
          <ac:grpSpMkLst>
            <pc:docMk/>
            <pc:sldMk cId="3078754479" sldId="288"/>
            <ac:grpSpMk id="20" creationId="{AE1C45F0-260A-458C-96ED-C1F6D2151219}"/>
          </ac:grpSpMkLst>
        </pc:grpChg>
        <pc:grpChg chg="add">
          <ac:chgData name="Malte Mosler" userId="57a0ea7baa69ea17" providerId="LiveId" clId="{86B913BD-A27A-4BF6-A4DC-721885C15045}" dt="2021-01-14T13:32:32.909" v="3283" actId="26606"/>
          <ac:grpSpMkLst>
            <pc:docMk/>
            <pc:sldMk cId="3078754479" sldId="288"/>
            <ac:grpSpMk id="31" creationId="{B57BDC17-F1B3-455F-BBF1-680AA1F25C06}"/>
          </ac:grpSpMkLst>
        </pc:grpChg>
        <pc:graphicFrameChg chg="add del">
          <ac:chgData name="Malte Mosler" userId="57a0ea7baa69ea17" providerId="LiveId" clId="{86B913BD-A27A-4BF6-A4DC-721885C15045}" dt="2021-01-14T12:52:37.526" v="2920" actId="26606"/>
          <ac:graphicFrameMkLst>
            <pc:docMk/>
            <pc:sldMk cId="3078754479" sldId="288"/>
            <ac:graphicFrameMk id="6" creationId="{3B07CF96-4BBB-4E37-B85E-AEFB3A54C6F2}"/>
          </ac:graphicFrameMkLst>
        </pc:graphicFrameChg>
        <pc:graphicFrameChg chg="add del">
          <ac:chgData name="Malte Mosler" userId="57a0ea7baa69ea17" providerId="LiveId" clId="{86B913BD-A27A-4BF6-A4DC-721885C15045}" dt="2021-01-14T12:52:38.834" v="2924" actId="26606"/>
          <ac:graphicFrameMkLst>
            <pc:docMk/>
            <pc:sldMk cId="3078754479" sldId="288"/>
            <ac:graphicFrameMk id="22" creationId="{4870C726-0A86-4CEE-961B-718ED7B8AA2E}"/>
          </ac:graphicFrameMkLst>
        </pc:graphicFrameChg>
        <pc:cxnChg chg="add del">
          <ac:chgData name="Malte Mosler" userId="57a0ea7baa69ea17" providerId="LiveId" clId="{86B913BD-A27A-4BF6-A4DC-721885C15045}" dt="2021-01-14T12:52:38.834" v="2924" actId="26606"/>
          <ac:cxnSpMkLst>
            <pc:docMk/>
            <pc:sldMk cId="3078754479" sldId="288"/>
            <ac:cxnSpMk id="19" creationId="{6CF1BAF6-AD41-4082-B212-8A1F9A2E8779}"/>
          </ac:cxnSpMkLst>
        </pc:cxnChg>
      </pc:sldChg>
      <pc:sldChg chg="addSp delSp modSp new mod setBg setClrOvrMap">
        <pc:chgData name="Malte Mosler" userId="57a0ea7baa69ea17" providerId="LiveId" clId="{86B913BD-A27A-4BF6-A4DC-721885C15045}" dt="2021-01-14T12:52:21.831" v="2918" actId="255"/>
        <pc:sldMkLst>
          <pc:docMk/>
          <pc:sldMk cId="191039513" sldId="289"/>
        </pc:sldMkLst>
        <pc:spChg chg="mod">
          <ac:chgData name="Malte Mosler" userId="57a0ea7baa69ea17" providerId="LiveId" clId="{86B913BD-A27A-4BF6-A4DC-721885C15045}" dt="2021-01-14T12:51:47.679" v="2906" actId="26606"/>
          <ac:spMkLst>
            <pc:docMk/>
            <pc:sldMk cId="191039513" sldId="289"/>
            <ac:spMk id="2" creationId="{6B437B1B-C6CC-46BB-BF93-1EF0F6F11EDB}"/>
          </ac:spMkLst>
        </pc:spChg>
        <pc:spChg chg="mod">
          <ac:chgData name="Malte Mosler" userId="57a0ea7baa69ea17" providerId="LiveId" clId="{86B913BD-A27A-4BF6-A4DC-721885C15045}" dt="2021-01-14T12:51:47.679" v="2906" actId="26606"/>
          <ac:spMkLst>
            <pc:docMk/>
            <pc:sldMk cId="191039513" sldId="289"/>
            <ac:spMk id="3" creationId="{D5800335-2428-4392-AF4F-C9898613B125}"/>
          </ac:spMkLst>
        </pc:spChg>
        <pc:spChg chg="add mod">
          <ac:chgData name="Malte Mosler" userId="57a0ea7baa69ea17" providerId="LiveId" clId="{86B913BD-A27A-4BF6-A4DC-721885C15045}" dt="2021-01-14T12:52:21.831" v="2918" actId="255"/>
          <ac:spMkLst>
            <pc:docMk/>
            <pc:sldMk cId="191039513" sldId="289"/>
            <ac:spMk id="4" creationId="{A00A2C74-7E7F-44F3-8DEC-E8282BA16E2C}"/>
          </ac:spMkLst>
        </pc:spChg>
        <pc:spChg chg="add mod">
          <ac:chgData name="Malte Mosler" userId="57a0ea7baa69ea17" providerId="LiveId" clId="{86B913BD-A27A-4BF6-A4DC-721885C15045}" dt="2021-01-14T12:52:16.208" v="2917" actId="1076"/>
          <ac:spMkLst>
            <pc:docMk/>
            <pc:sldMk cId="191039513" sldId="289"/>
            <ac:spMk id="5" creationId="{75375D59-FC73-40D6-A810-6826CC72AC5D}"/>
          </ac:spMkLst>
        </pc:spChg>
        <pc:spChg chg="add del">
          <ac:chgData name="Malte Mosler" userId="57a0ea7baa69ea17" providerId="LiveId" clId="{86B913BD-A27A-4BF6-A4DC-721885C15045}" dt="2021-01-14T12:51:43.535" v="2903" actId="26606"/>
          <ac:spMkLst>
            <pc:docMk/>
            <pc:sldMk cId="191039513" sldId="289"/>
            <ac:spMk id="10" creationId="{777A147A-9ED8-46B4-8660-1B3C2AA880B5}"/>
          </ac:spMkLst>
        </pc:spChg>
        <pc:spChg chg="add del">
          <ac:chgData name="Malte Mosler" userId="57a0ea7baa69ea17" providerId="LiveId" clId="{86B913BD-A27A-4BF6-A4DC-721885C15045}" dt="2021-01-14T12:51:42.309" v="2901" actId="26606"/>
          <ac:spMkLst>
            <pc:docMk/>
            <pc:sldMk cId="191039513" sldId="289"/>
            <ac:spMk id="12" creationId="{AFA67CD3-AB4E-4A7A-BEB8-53C445D8C44E}"/>
          </ac:spMkLst>
        </pc:spChg>
        <pc:spChg chg="add del">
          <ac:chgData name="Malte Mosler" userId="57a0ea7baa69ea17" providerId="LiveId" clId="{86B913BD-A27A-4BF6-A4DC-721885C15045}" dt="2021-01-14T12:51:42.309" v="2901" actId="26606"/>
          <ac:spMkLst>
            <pc:docMk/>
            <pc:sldMk cId="191039513" sldId="289"/>
            <ac:spMk id="16" creationId="{339C8D78-A644-462F-B674-F440635E5353}"/>
          </ac:spMkLst>
        </pc:spChg>
        <pc:spChg chg="add del">
          <ac:chgData name="Malte Mosler" userId="57a0ea7baa69ea17" providerId="LiveId" clId="{86B913BD-A27A-4BF6-A4DC-721885C15045}" dt="2021-01-14T12:51:43.535" v="2903" actId="26606"/>
          <ac:spMkLst>
            <pc:docMk/>
            <pc:sldMk cId="191039513" sldId="289"/>
            <ac:spMk id="18" creationId="{5D6C15A0-C087-4593-8414-2B4EC1CDC3DE}"/>
          </ac:spMkLst>
        </pc:spChg>
        <pc:spChg chg="add del">
          <ac:chgData name="Malte Mosler" userId="57a0ea7baa69ea17" providerId="LiveId" clId="{86B913BD-A27A-4BF6-A4DC-721885C15045}" dt="2021-01-14T12:51:47.667" v="2905" actId="26606"/>
          <ac:spMkLst>
            <pc:docMk/>
            <pc:sldMk cId="191039513" sldId="289"/>
            <ac:spMk id="20" creationId="{AFA67CD3-AB4E-4A7A-BEB8-53C445D8C44E}"/>
          </ac:spMkLst>
        </pc:spChg>
        <pc:spChg chg="add del">
          <ac:chgData name="Malte Mosler" userId="57a0ea7baa69ea17" providerId="LiveId" clId="{86B913BD-A27A-4BF6-A4DC-721885C15045}" dt="2021-01-14T12:51:47.667" v="2905" actId="26606"/>
          <ac:spMkLst>
            <pc:docMk/>
            <pc:sldMk cId="191039513" sldId="289"/>
            <ac:spMk id="22" creationId="{339C8D78-A644-462F-B674-F440635E5353}"/>
          </ac:spMkLst>
        </pc:spChg>
        <pc:spChg chg="add">
          <ac:chgData name="Malte Mosler" userId="57a0ea7baa69ea17" providerId="LiveId" clId="{86B913BD-A27A-4BF6-A4DC-721885C15045}" dt="2021-01-14T12:51:47.679" v="2906" actId="26606"/>
          <ac:spMkLst>
            <pc:docMk/>
            <pc:sldMk cId="191039513" sldId="289"/>
            <ac:spMk id="25" creationId="{E0D60ECE-8986-45DC-B7FE-EC7699B466B8}"/>
          </ac:spMkLst>
        </pc:spChg>
        <pc:spChg chg="add">
          <ac:chgData name="Malte Mosler" userId="57a0ea7baa69ea17" providerId="LiveId" clId="{86B913BD-A27A-4BF6-A4DC-721885C15045}" dt="2021-01-14T12:51:47.679" v="2906" actId="26606"/>
          <ac:spMkLst>
            <pc:docMk/>
            <pc:sldMk cId="191039513" sldId="289"/>
            <ac:spMk id="26" creationId="{96964194-5878-40D2-8EC0-DDC58387FA56}"/>
          </ac:spMkLst>
        </pc:spChg>
        <pc:picChg chg="add del">
          <ac:chgData name="Malte Mosler" userId="57a0ea7baa69ea17" providerId="LiveId" clId="{86B913BD-A27A-4BF6-A4DC-721885C15045}" dt="2021-01-14T12:51:42.309" v="2901" actId="26606"/>
          <ac:picMkLst>
            <pc:docMk/>
            <pc:sldMk cId="191039513" sldId="289"/>
            <ac:picMk id="9" creationId="{3EE57A41-9DBC-4D27-BC0E-F95A6A08D89A}"/>
          </ac:picMkLst>
        </pc:picChg>
        <pc:picChg chg="add del">
          <ac:chgData name="Malte Mosler" userId="57a0ea7baa69ea17" providerId="LiveId" clId="{86B913BD-A27A-4BF6-A4DC-721885C15045}" dt="2021-01-14T12:51:42.309" v="2901" actId="26606"/>
          <ac:picMkLst>
            <pc:docMk/>
            <pc:sldMk cId="191039513" sldId="289"/>
            <ac:picMk id="14" creationId="{07CF545F-9C2E-4446-97CD-AD92990C2B68}"/>
          </ac:picMkLst>
        </pc:picChg>
        <pc:picChg chg="add del">
          <ac:chgData name="Malte Mosler" userId="57a0ea7baa69ea17" providerId="LiveId" clId="{86B913BD-A27A-4BF6-A4DC-721885C15045}" dt="2021-01-14T12:51:47.667" v="2905" actId="26606"/>
          <ac:picMkLst>
            <pc:docMk/>
            <pc:sldMk cId="191039513" sldId="289"/>
            <ac:picMk id="21" creationId="{07CF545F-9C2E-4446-97CD-AD92990C2B68}"/>
          </ac:picMkLst>
        </pc:picChg>
        <pc:picChg chg="add del">
          <ac:chgData name="Malte Mosler" userId="57a0ea7baa69ea17" providerId="LiveId" clId="{86B913BD-A27A-4BF6-A4DC-721885C15045}" dt="2021-01-14T12:51:47.667" v="2905" actId="26606"/>
          <ac:picMkLst>
            <pc:docMk/>
            <pc:sldMk cId="191039513" sldId="289"/>
            <ac:picMk id="23" creationId="{3EE57A41-9DBC-4D27-BC0E-F95A6A08D89A}"/>
          </ac:picMkLst>
        </pc:picChg>
        <pc:picChg chg="add">
          <ac:chgData name="Malte Mosler" userId="57a0ea7baa69ea17" providerId="LiveId" clId="{86B913BD-A27A-4BF6-A4DC-721885C15045}" dt="2021-01-14T12:51:47.679" v="2906" actId="26606"/>
          <ac:picMkLst>
            <pc:docMk/>
            <pc:sldMk cId="191039513" sldId="289"/>
            <ac:picMk id="27" creationId="{4EF4B85A-3F93-49DA-923E-F46B121E9C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8F94B-A2F7-43E2-9607-C513BD4239C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654E4-9180-4EF4-8BA5-DB096D5DF0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49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Entwurfsmuster???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654E4-9180-4EF4-8BA5-DB096D5DF09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03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„normal </a:t>
            </a:r>
            <a:r>
              <a:rPr lang="de-DE" dirty="0" err="1"/>
              <a:t>Javascript</a:t>
            </a:r>
            <a:r>
              <a:rPr lang="de-DE" dirty="0"/>
              <a:t>“:  https://stackoverflow.com/questions/8567114/how-to-make-an-ajax-call-without-jquery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654E4-9180-4EF4-8BA5-DB096D5DF09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48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71A98-B8A8-4415-8C30-48CFDF8B1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E96FD3-C423-4812-93ED-1F00593D9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C4A5AF-F8CD-4856-AE71-262BD76F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382E-6338-457F-8520-184A5273BAA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F0B3D2-B404-4BDF-AA25-E750C3F2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29FE5-0FD5-4F1D-8835-CC9CAA73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417B-0156-4C53-B93C-7774A2417C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54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307FA-6E7E-45B4-9842-C2085D54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82DAB4-4379-42A5-BE38-5AF8EC947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AD3FF4-B952-4F38-B080-D7C71D2D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382E-6338-457F-8520-184A5273BAA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2E0C2-1DBD-4819-8C53-918CEC3B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90645-89A6-40C1-A011-37793D9E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417B-0156-4C53-B93C-7774A2417C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8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C9BB7D-C507-4A09-8BF8-6F246E3C6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27D036-F08E-4E01-B703-96521233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D7FAD6-A039-49E9-9755-26280081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382E-6338-457F-8520-184A5273BAA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3514FB-16AE-43E6-9134-8505E914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5830D-6B61-4BF9-8A06-905CF4FC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417B-0156-4C53-B93C-7774A2417C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91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4282C-4956-480F-A42A-0F513C40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1515E-51CE-4196-805A-B71118B83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BF868-13D5-45A6-AD38-2A2F6789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382E-6338-457F-8520-184A5273BAA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7D3AFB-AC7B-470F-9655-DCC6CFB0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FAA2DC-BC9B-4B9F-B20F-3F609FB9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417B-0156-4C53-B93C-7774A2417C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9012F-8B9A-4096-B2D0-1206AFA6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088FDB-037E-4D59-8102-F1006D205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53EAA-40C5-4AD3-989A-3CAAED2C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382E-6338-457F-8520-184A5273BAA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489E77-A7D1-45BF-B02E-271ED20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E59D47-1903-4591-BF31-7942C4D3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417B-0156-4C53-B93C-7774A2417C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1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2DA96-057F-4735-9765-A6E6F7FD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5C19A0-0235-46D2-B1F1-AE4C82BF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A410D8-DDFF-4F98-AE6F-CE6A82688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F81140-5A51-49CC-AC87-BFEBF3D3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382E-6338-457F-8520-184A5273BAA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A645AA-79B6-4F6E-990D-20CCA544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52A0D2-E6DB-4680-BE8F-2E6A7606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417B-0156-4C53-B93C-7774A2417C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66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616AE-0234-4163-AD06-ACAD9A13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559133-061E-474C-9531-E04204345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A7F376-57BE-4DDB-A444-FDF929FD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A6075C-573D-4943-B125-391D66A36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BF89FE-B485-4DE3-9088-91BB1B2E0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ED6C93-860B-4BC0-A0B7-BDD25AF6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382E-6338-457F-8520-184A5273BAA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9870DD-9973-4E74-8E3E-426D64C8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CA8858-1E56-4DA6-85DE-C4D808BC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417B-0156-4C53-B93C-7774A2417C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49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13D62-5E01-45DB-88D9-67B8C628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9675EA-D2BE-4C1E-AC49-566A0C55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382E-6338-457F-8520-184A5273BAA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7A5DBC-3BF5-443F-AFF5-FC6EE656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50A264-D04B-40DF-97A1-C634B498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417B-0156-4C53-B93C-7774A2417C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FA054D-431B-4B11-AE18-B8A0FE5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382E-6338-457F-8520-184A5273BAA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489811-CF54-40E3-B9BC-92AC8A86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BE10FC-90D6-472E-A3E8-E2DD85B6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417B-0156-4C53-B93C-7774A2417C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8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0ED7A-18C3-4B87-B845-E9100EF4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FCEA0-C8B9-4972-94CD-F5E03C9D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4745AC-9968-45B3-8B28-F0507D295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D22F1D-F8E5-42B2-BE9E-0783F879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382E-6338-457F-8520-184A5273BAA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73907D-24E9-4669-99FD-DB152F50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BBF2C9-2597-4201-840F-2F6AE750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417B-0156-4C53-B93C-7774A2417C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98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3163F-4082-4C1E-BF09-D8A000FE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80D21-8B7A-4DB9-8DC4-F9CA2C213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D74BE9-2E4F-4050-AF8E-91BFDC425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C511C2-85FE-45CE-BC34-6CF3AE00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382E-6338-457F-8520-184A5273BAA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DA186-C2EF-4A3D-8CB4-4C4DF2FB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D18728-F87F-4C8E-83FE-F6CE5952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417B-0156-4C53-B93C-7774A2417C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33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CD1F13-8132-4E61-9795-F9CC4206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6DC88D-E09B-4034-927D-A2D0018B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5AA6AA-261A-43A3-A6EA-122A4FA1B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382E-6338-457F-8520-184A5273BAAA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414B3C-D567-498B-A706-DE701D0F9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475FA-92A5-4552-AD59-AEA21370F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417B-0156-4C53-B93C-7774A2417C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5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FA34AC-4B89-47C8-9CE5-11E0FA9DA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Fitnesso</a:t>
            </a:r>
            <a:r>
              <a:rPr lang="de-DE" dirty="0">
                <a:solidFill>
                  <a:srgbClr val="FFFFFF"/>
                </a:solidFill>
              </a:rPr>
              <a:t> 1.0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87E780-F930-4352-A381-C2A367C4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Fabian Zahn, Malte Mosler 22.01.2020</a:t>
            </a:r>
          </a:p>
        </p:txBody>
      </p:sp>
    </p:spTree>
    <p:extLst>
      <p:ext uri="{BB962C8B-B14F-4D97-AF65-F5344CB8AC3E}">
        <p14:creationId xmlns:p14="http://schemas.microsoft.com/office/powerpoint/2010/main" val="200098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8094C-F707-4A13-A320-8A7D5190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de-DE" dirty="0"/>
              <a:t>Unit-Tests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B6255-58F1-4016-B36D-8451FD588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67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131D6-69E5-40AB-9CFC-DE6C8E509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de-DE" sz="1800" dirty="0"/>
              <a:t>Backend:</a:t>
            </a:r>
          </a:p>
          <a:p>
            <a:pPr lvl="1"/>
            <a:r>
              <a:rPr lang="de-DE" sz="1800" dirty="0"/>
              <a:t>Rest API</a:t>
            </a:r>
          </a:p>
          <a:p>
            <a:pPr lvl="1"/>
            <a:r>
              <a:rPr lang="de-DE" sz="1800" dirty="0" err="1"/>
              <a:t>SQlite</a:t>
            </a:r>
            <a:r>
              <a:rPr lang="de-DE" sz="1800" dirty="0"/>
              <a:t> Datenbank</a:t>
            </a:r>
          </a:p>
          <a:p>
            <a:pPr lvl="1"/>
            <a:endParaRPr lang="de-DE" sz="1800" dirty="0"/>
          </a:p>
          <a:p>
            <a:r>
              <a:rPr lang="de-DE" sz="1800" dirty="0"/>
              <a:t>Frontend:</a:t>
            </a:r>
          </a:p>
          <a:p>
            <a:pPr lvl="1"/>
            <a:r>
              <a:rPr lang="de-DE" sz="1800" dirty="0" err="1"/>
              <a:t>Javascript</a:t>
            </a:r>
            <a:r>
              <a:rPr lang="de-DE" sz="1800" dirty="0"/>
              <a:t> (</a:t>
            </a:r>
            <a:r>
              <a:rPr lang="de-DE" sz="1800" dirty="0" err="1"/>
              <a:t>Qunit</a:t>
            </a:r>
            <a:r>
              <a:rPr lang="de-DE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244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37B1B-C6CC-46BB-BF93-1EF0F6F1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de-DE"/>
              <a:t>Backend Test</a:t>
            </a:r>
            <a:endParaRPr lang="de-DE" dirty="0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Graphic 8" descr="Datenbank">
            <a:extLst>
              <a:ext uri="{FF2B5EF4-FFF2-40B4-BE49-F238E27FC236}">
                <a16:creationId xmlns:a16="http://schemas.microsoft.com/office/drawing/2014/main" id="{4EF4B85A-3F93-49DA-923E-F46B121E9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00335-2428-4392-AF4F-C9898613B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1800" dirty="0"/>
              <a:t>Temporäre Datenbank wird erstellt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Datenbank wird mit Test Einträge gefüllt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Jede Schnittstelle wird mit mehreren Parametern getestet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HTTP Response wird ausgewertet</a:t>
            </a:r>
          </a:p>
          <a:p>
            <a:r>
              <a:rPr lang="de-DE" sz="1800" dirty="0"/>
              <a:t>Beispiele:</a:t>
            </a:r>
          </a:p>
          <a:p>
            <a:pPr lvl="1"/>
            <a:r>
              <a:rPr lang="de-DE" sz="1800" dirty="0"/>
              <a:t>Erwartung, das es funktioniert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Erwartung, das der Server ein Error schlägt:</a:t>
            </a:r>
          </a:p>
          <a:p>
            <a:pPr marL="457200" lvl="1" indent="0">
              <a:buNone/>
            </a:pPr>
            <a:endParaRPr lang="de-DE" sz="1800" dirty="0"/>
          </a:p>
          <a:p>
            <a:pPr marL="514350" indent="-514350">
              <a:buFont typeface="+mj-lt"/>
              <a:buAutoNum type="arabicPeriod"/>
            </a:pPr>
            <a:endParaRPr lang="de-DE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0A2C74-7E7F-44F3-8DEC-E8282BA16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5" y="5708050"/>
            <a:ext cx="5216108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c.post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ajax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hauptziel_delete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user_id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.assertEqual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resp.status_code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375D59-FC73-40D6-A810-6826CC72A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996" y="4694268"/>
            <a:ext cx="6528967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c.post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ajax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hauptziel_delete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user_id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ziel_id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1337})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.assertEqual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resp.status_code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9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4B95392C-5352-4EAA-907C-69FC91E51078}"/>
              </a:ext>
            </a:extLst>
          </p:cNvPr>
          <p:cNvSpPr txBox="1"/>
          <p:nvPr/>
        </p:nvSpPr>
        <p:spPr>
          <a:xfrm>
            <a:off x="4739281" y="933450"/>
            <a:ext cx="7289240" cy="2667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QUnit.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module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‚hz_delete-wrong-parameter-1'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QUnit.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test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‚hz_delete-wrong-parameter-1'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assert.equal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hauptziel_delete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passing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when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parameters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are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missing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wrong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de-DE" sz="22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69078B3-DF3F-4912-AB18-F292633DA8DE}"/>
              </a:ext>
            </a:extLst>
          </p:cNvPr>
          <p:cNvSpPr txBox="1"/>
          <p:nvPr/>
        </p:nvSpPr>
        <p:spPr>
          <a:xfrm>
            <a:off x="4742439" y="3709987"/>
            <a:ext cx="7289241" cy="23622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QUnit.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module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hz_delete-success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QUnit.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test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‚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hz_delete-success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assert.equal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hauptziel_delete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null,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passing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when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parameters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are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right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6DCC6-7E4D-4EE7-BA0D-EA9FC068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Frontent Test - Javascript</a:t>
            </a:r>
          </a:p>
        </p:txBody>
      </p:sp>
    </p:spTree>
    <p:extLst>
      <p:ext uri="{BB962C8B-B14F-4D97-AF65-F5344CB8AC3E}">
        <p14:creationId xmlns:p14="http://schemas.microsoft.com/office/powerpoint/2010/main" val="307875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5094C-3050-4FF9-8004-60B2D14B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Vielen dank für Ihre Aufmerksamkeit!</a:t>
            </a:r>
          </a:p>
        </p:txBody>
      </p:sp>
      <p:sp>
        <p:nvSpPr>
          <p:cNvPr id="19" name="Freeform: Shape 2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Bildplatzhalter 5">
            <a:extLst>
              <a:ext uri="{FF2B5EF4-FFF2-40B4-BE49-F238E27FC236}">
                <a16:creationId xmlns:a16="http://schemas.microsoft.com/office/drawing/2014/main" id="{EF53179B-15B4-4D2E-B85E-EB57524EF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4" r="-2" b="-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23627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B0E636-E6E1-4D47-AB72-0AE55AE2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CFA537E1-F89F-422B-A67F-8F18C4AF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 fontScale="77500" lnSpcReduction="20000"/>
          </a:bodyPr>
          <a:lstStyle/>
          <a:p>
            <a:r>
              <a:rPr lang="de-DE" sz="2400" dirty="0">
                <a:solidFill>
                  <a:srgbClr val="FEFFFF"/>
                </a:solidFill>
              </a:rPr>
              <a:t>Prototype</a:t>
            </a:r>
          </a:p>
          <a:p>
            <a:pPr lvl="1"/>
            <a:r>
              <a:rPr lang="de-DE" sz="2000" dirty="0" err="1">
                <a:solidFill>
                  <a:srgbClr val="FEFFFF"/>
                </a:solidFill>
              </a:rPr>
              <a:t>Wireframing</a:t>
            </a:r>
            <a:endParaRPr lang="de-DE" sz="2000" dirty="0">
              <a:solidFill>
                <a:srgbClr val="FEFFFF"/>
              </a:solidFill>
            </a:endParaRPr>
          </a:p>
          <a:p>
            <a:pPr lvl="1"/>
            <a:r>
              <a:rPr lang="de-DE" sz="2000" dirty="0">
                <a:solidFill>
                  <a:srgbClr val="FEFFFF"/>
                </a:solidFill>
              </a:rPr>
              <a:t>Informationsarchitektur</a:t>
            </a:r>
          </a:p>
          <a:p>
            <a:pPr lvl="1"/>
            <a:r>
              <a:rPr lang="de-DE" sz="2000" dirty="0">
                <a:solidFill>
                  <a:srgbClr val="FEFFFF"/>
                </a:solidFill>
              </a:rPr>
              <a:t>Designideen</a:t>
            </a:r>
          </a:p>
          <a:p>
            <a:pPr lvl="1"/>
            <a:r>
              <a:rPr lang="de-DE" sz="2000" dirty="0">
                <a:solidFill>
                  <a:srgbClr val="FEFFFF"/>
                </a:solidFill>
              </a:rPr>
              <a:t>Gedankengang</a:t>
            </a:r>
          </a:p>
          <a:p>
            <a:r>
              <a:rPr lang="de-DE" sz="2400" dirty="0">
                <a:solidFill>
                  <a:schemeClr val="accent6"/>
                </a:solidFill>
              </a:rPr>
              <a:t>Framework (Backend)</a:t>
            </a:r>
          </a:p>
          <a:p>
            <a:pPr lvl="1"/>
            <a:r>
              <a:rPr lang="de-DE" sz="2000" dirty="0">
                <a:solidFill>
                  <a:schemeClr val="accent6"/>
                </a:solidFill>
              </a:rPr>
              <a:t>Vor- Nachteile</a:t>
            </a:r>
          </a:p>
          <a:p>
            <a:pPr lvl="1"/>
            <a:r>
              <a:rPr lang="de-DE" sz="2000" dirty="0">
                <a:solidFill>
                  <a:schemeClr val="accent6"/>
                </a:solidFill>
              </a:rPr>
              <a:t>Grundlagen</a:t>
            </a:r>
          </a:p>
          <a:p>
            <a:pPr lvl="1"/>
            <a:r>
              <a:rPr lang="de-DE" sz="2000" dirty="0">
                <a:solidFill>
                  <a:schemeClr val="accent6"/>
                </a:solidFill>
              </a:rPr>
              <a:t>HTML Templates</a:t>
            </a:r>
          </a:p>
          <a:p>
            <a:pPr lvl="1"/>
            <a:r>
              <a:rPr lang="de-DE" sz="2000" dirty="0" err="1">
                <a:solidFill>
                  <a:schemeClr val="accent6"/>
                </a:solidFill>
              </a:rPr>
              <a:t>jQuery</a:t>
            </a:r>
            <a:r>
              <a:rPr lang="de-DE" sz="2000" dirty="0">
                <a:solidFill>
                  <a:schemeClr val="accent6"/>
                </a:solidFill>
              </a:rPr>
              <a:t> (AJAX)</a:t>
            </a:r>
          </a:p>
          <a:p>
            <a:r>
              <a:rPr lang="de-DE" sz="2400" dirty="0">
                <a:solidFill>
                  <a:srgbClr val="FEFFFF"/>
                </a:solidFill>
              </a:rPr>
              <a:t>Vorstellung der Webseite (Frontend)</a:t>
            </a:r>
          </a:p>
          <a:p>
            <a:pPr lvl="1"/>
            <a:r>
              <a:rPr lang="de-DE" sz="2000" dirty="0">
                <a:solidFill>
                  <a:srgbClr val="FEFFFF"/>
                </a:solidFill>
              </a:rPr>
              <a:t>HTML &amp; CSS</a:t>
            </a:r>
          </a:p>
          <a:p>
            <a:pPr lvl="1"/>
            <a:r>
              <a:rPr lang="de-DE" sz="2000" dirty="0">
                <a:solidFill>
                  <a:srgbClr val="FEFFFF"/>
                </a:solidFill>
              </a:rPr>
              <a:t>Gestaltgesetze und Normen</a:t>
            </a:r>
          </a:p>
          <a:p>
            <a:pPr lvl="1"/>
            <a:r>
              <a:rPr lang="de-DE" sz="2000" dirty="0">
                <a:solidFill>
                  <a:srgbClr val="FEFFFF"/>
                </a:solidFill>
              </a:rPr>
              <a:t>Animationen</a:t>
            </a:r>
          </a:p>
          <a:p>
            <a:r>
              <a:rPr lang="de-DE" sz="2400" dirty="0">
                <a:solidFill>
                  <a:schemeClr val="accent6"/>
                </a:solidFill>
              </a:rPr>
              <a:t>Testkonzept</a:t>
            </a:r>
          </a:p>
          <a:p>
            <a:pPr lvl="1"/>
            <a:r>
              <a:rPr lang="de-DE" sz="2000" dirty="0">
                <a:solidFill>
                  <a:schemeClr val="accent6"/>
                </a:solidFill>
              </a:rPr>
              <a:t>Usability-Test</a:t>
            </a:r>
          </a:p>
          <a:p>
            <a:pPr lvl="1"/>
            <a:r>
              <a:rPr lang="de-DE" sz="2000" dirty="0">
                <a:solidFill>
                  <a:schemeClr val="accent6"/>
                </a:solidFill>
              </a:rPr>
              <a:t>Unit-Test</a:t>
            </a:r>
          </a:p>
          <a:p>
            <a:endParaRPr lang="de-DE" sz="2400" dirty="0">
              <a:solidFill>
                <a:srgbClr val="FEFFFF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71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98A16E1-88DB-43CE-AF42-B8E3753D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Framework – 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Django 3</a:t>
            </a:r>
          </a:p>
        </p:txBody>
      </p:sp>
    </p:spTree>
    <p:extLst>
      <p:ext uri="{BB962C8B-B14F-4D97-AF65-F5344CB8AC3E}">
        <p14:creationId xmlns:p14="http://schemas.microsoft.com/office/powerpoint/2010/main" val="72962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EBF58-C1EA-4B88-AC57-77AB1D8A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de-DE" sz="2800" dirty="0"/>
              <a:t>Vor- und Nachteile von</a:t>
            </a:r>
            <a:br>
              <a:rPr lang="de-DE" sz="2800" dirty="0"/>
            </a:br>
            <a:r>
              <a:rPr lang="de-DE" sz="2800" dirty="0"/>
              <a:t>Django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47969-4B10-4A13-8FAA-CB5B0E3B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653998"/>
            <a:ext cx="7860863" cy="4327702"/>
          </a:xfrm>
        </p:spPr>
        <p:txBody>
          <a:bodyPr anchor="t">
            <a:normAutofit/>
          </a:bodyPr>
          <a:lstStyle/>
          <a:p>
            <a:r>
              <a:rPr lang="de-DE" sz="2400" dirty="0"/>
              <a:t>Vorteile:</a:t>
            </a:r>
          </a:p>
          <a:p>
            <a:pPr lvl="1"/>
            <a:r>
              <a:rPr lang="de-DE" dirty="0"/>
              <a:t>Standardisierte Struktur</a:t>
            </a:r>
          </a:p>
          <a:p>
            <a:pPr lvl="1"/>
            <a:r>
              <a:rPr lang="de-DE" dirty="0"/>
              <a:t>Eingebaute Sicherheitskonzepte</a:t>
            </a:r>
          </a:p>
          <a:p>
            <a:pPr lvl="1"/>
            <a:r>
              <a:rPr lang="de-DE" dirty="0"/>
              <a:t>REST Framework (API)</a:t>
            </a:r>
          </a:p>
          <a:p>
            <a:pPr lvl="1"/>
            <a:r>
              <a:rPr lang="de-DE" dirty="0"/>
              <a:t>Projekte aufteilbar in Teilprojekte</a:t>
            </a:r>
          </a:p>
          <a:p>
            <a:pPr lvl="1"/>
            <a:r>
              <a:rPr lang="de-DE" dirty="0"/>
              <a:t>Abwärtskompatibel</a:t>
            </a:r>
          </a:p>
          <a:p>
            <a:r>
              <a:rPr lang="de-DE" sz="2400" dirty="0"/>
              <a:t>Nachteil:</a:t>
            </a:r>
          </a:p>
          <a:p>
            <a:pPr lvl="1"/>
            <a:r>
              <a:rPr lang="de-DE" dirty="0"/>
              <a:t>Langsame Entwicklung des Frameworks aufgrund Abwärtskompatibilität</a:t>
            </a:r>
          </a:p>
          <a:p>
            <a:pPr lvl="1"/>
            <a:r>
              <a:rPr lang="de-DE" dirty="0"/>
              <a:t>(Datenbank Transaktionen nicht standartmäßig aktiviert)</a:t>
            </a:r>
          </a:p>
        </p:txBody>
      </p:sp>
    </p:spTree>
    <p:extLst>
      <p:ext uri="{BB962C8B-B14F-4D97-AF65-F5344CB8AC3E}">
        <p14:creationId xmlns:p14="http://schemas.microsoft.com/office/powerpoint/2010/main" val="179887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EBF58-C1EA-4B88-AC57-77AB1D8A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Grundlagen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612266-41A7-4281-BDE0-44D31C246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" r="214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4557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25E99-1158-4A80-B083-8AAD07F1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Templates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0B93DF-0F3B-431B-8D9D-EE15CE99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25" y="1746684"/>
            <a:ext cx="10515600" cy="4351338"/>
          </a:xfrm>
        </p:spPr>
        <p:txBody>
          <a:bodyPr/>
          <a:lstStyle/>
          <a:p>
            <a:r>
              <a:rPr lang="de-DE" dirty="0"/>
              <a:t>Bedingung (HTML):			Bedingung (JS)					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Schleifen:</a:t>
            </a:r>
          </a:p>
          <a:p>
            <a:pPr lvl="1"/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06EE94-199F-470F-AA3D-6AB44A9A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22" y="2304604"/>
            <a:ext cx="44098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{%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request.user.is_authenticated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%}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SFMono-Regular"/>
              </a:rPr>
              <a:t>	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You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need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login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{%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endif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%}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F002A1-766D-40C0-8A5F-12D11C730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22" y="4279043"/>
            <a:ext cx="750011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{%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for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ziel in ziele %}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SFMono-Regular"/>
              </a:rPr>
              <a:t>	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{{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ziel.ziel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SFMono-Regular"/>
              </a:rPr>
              <a:t>	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{{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ziel.percentage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}}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{%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endfor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%}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A91F60-A63C-4219-9294-4AD85639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84" y="3785854"/>
            <a:ext cx="7440657" cy="2406066"/>
          </a:xfrm>
          <a:prstGeom prst="rect">
            <a:avLst/>
          </a:prstGeom>
        </p:spPr>
      </p:pic>
      <p:sp>
        <p:nvSpPr>
          <p:cNvPr id="37" name="Rectangle 1">
            <a:extLst>
              <a:ext uri="{FF2B5EF4-FFF2-40B4-BE49-F238E27FC236}">
                <a16:creationId xmlns:a16="http://schemas.microsoft.com/office/drawing/2014/main" id="{A6479542-F430-4F83-B457-FB24E0FA0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879" y="2212271"/>
            <a:ext cx="566969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request.user.is_authenticated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=== True</a:t>
            </a:r>
            <a:r>
              <a:rPr lang="de-DE" altLang="de-DE" dirty="0">
                <a:latin typeface="SFMono-Regular"/>
              </a:rPr>
              <a:t>){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latin typeface="SFMono-Regular"/>
              </a:rPr>
              <a:t>	</a:t>
            </a:r>
            <a:r>
              <a:rPr lang="de-DE" altLang="de-DE" dirty="0" err="1">
                <a:latin typeface="SFMono-Regular"/>
              </a:rPr>
              <a:t>document.getElementById</a:t>
            </a:r>
            <a:r>
              <a:rPr lang="de-DE" altLang="de-DE" dirty="0">
                <a:latin typeface="SFMono-Regular"/>
              </a:rPr>
              <a:t>('</a:t>
            </a:r>
            <a:r>
              <a:rPr lang="de-DE" altLang="de-DE" dirty="0" err="1">
                <a:latin typeface="SFMono-Regular"/>
              </a:rPr>
              <a:t>content</a:t>
            </a:r>
            <a:r>
              <a:rPr lang="de-DE" altLang="de-DE" dirty="0">
                <a:latin typeface="SFMono-Regular"/>
              </a:rPr>
              <a:t>‘).</a:t>
            </a:r>
            <a:r>
              <a:rPr lang="de-DE" altLang="de-DE" dirty="0" err="1">
                <a:latin typeface="SFMono-Regular"/>
              </a:rPr>
              <a:t>innerHTML</a:t>
            </a:r>
            <a:r>
              <a:rPr lang="de-DE" altLang="de-DE" dirty="0">
                <a:latin typeface="SFMono-Regular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latin typeface="SFMono-Regular"/>
              </a:rPr>
              <a:t>	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“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You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need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to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login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}</a:t>
            </a: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7BB945FC-97EE-480C-ACBD-4ED961C06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597" y="2036123"/>
            <a:ext cx="562655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800" b="0" i="0" u="none" strike="noStrike" cap="none" normalizeH="0" baseline="0" dirty="0">
                <a:ln>
                  <a:noFill/>
                </a:ln>
                <a:effectLst/>
                <a:latin typeface="SFMono-Regular"/>
              </a:rPr>
              <a:t>=</a:t>
            </a:r>
            <a:endParaRPr kumimoji="0" lang="de-DE" altLang="de-DE" sz="8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3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4DF134-63F1-419D-BC06-6172DAB9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738"/>
            <a:ext cx="3124200" cy="3135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jQuery (JavaScript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libary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72CAA741-1E02-47EB-A6CF-15375053E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476016"/>
              </p:ext>
            </p:extLst>
          </p:nvPr>
        </p:nvGraphicFramePr>
        <p:xfrm>
          <a:off x="3124200" y="0"/>
          <a:ext cx="9067798" cy="6861324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3441899381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2676256117"/>
                    </a:ext>
                  </a:extLst>
                </a:gridCol>
                <a:gridCol w="4724398">
                  <a:extLst>
                    <a:ext uri="{9D8B030D-6E8A-4147-A177-3AD203B41FA5}">
                      <a16:colId xmlns:a16="http://schemas.microsoft.com/office/drawing/2014/main" val="3642935144"/>
                    </a:ext>
                  </a:extLst>
                </a:gridCol>
              </a:tblGrid>
              <a:tr h="676425">
                <a:tc>
                  <a:txBody>
                    <a:bodyPr/>
                    <a:lstStyle/>
                    <a:p>
                      <a:endParaRPr lang="de-DE" sz="1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67920" marR="67920" marT="67920" marB="339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cap="none" spc="0" dirty="0" err="1">
                          <a:solidFill>
                            <a:schemeClr val="bg1"/>
                          </a:solidFill>
                        </a:rPr>
                        <a:t>jQuery</a:t>
                      </a:r>
                      <a:endParaRPr lang="de-DE" sz="14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67920" marR="67920" marT="67920" marB="339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cap="none" spc="0">
                          <a:solidFill>
                            <a:schemeClr val="bg1"/>
                          </a:solidFill>
                        </a:rPr>
                        <a:t>„normales“ </a:t>
                      </a:r>
                      <a:r>
                        <a:rPr lang="de-DE" sz="1400" b="0" cap="none" spc="0" err="1">
                          <a:solidFill>
                            <a:schemeClr val="bg1"/>
                          </a:solidFill>
                        </a:rPr>
                        <a:t>Javascript</a:t>
                      </a:r>
                      <a:endParaRPr lang="de-DE" sz="1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67920" marR="67920" marT="67920" marB="339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691770"/>
                  </a:ext>
                </a:extLst>
              </a:tr>
              <a:tr h="1044671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bg1"/>
                          </a:solidFill>
                        </a:rPr>
                        <a:t>Wert auslesen</a:t>
                      </a:r>
                    </a:p>
                  </a:txBody>
                  <a:tcPr marL="67920" marR="67920" marT="67920" marB="33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$("#register-email").</a:t>
                      </a:r>
                      <a:r>
                        <a:rPr lang="de-DE" sz="1400" b="0" i="0" kern="1200" cap="none" spc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de-DE" sz="1400" b="0" i="0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de-DE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67920" marR="67920" marT="67920" marB="33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err="1">
                          <a:solidFill>
                            <a:schemeClr val="bg1"/>
                          </a:solidFill>
                        </a:rPr>
                        <a:t>document.querySelector</a:t>
                      </a:r>
                      <a:r>
                        <a:rPr lang="de-DE" sz="1400" cap="none" spc="0">
                          <a:solidFill>
                            <a:schemeClr val="bg1"/>
                          </a:solidFill>
                        </a:rPr>
                        <a:t>("#register-email").</a:t>
                      </a:r>
                      <a:r>
                        <a:rPr lang="de-DE" sz="1400" cap="none" spc="0" err="1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de-DE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67920" marR="67920" marT="67920" marB="33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55983"/>
                  </a:ext>
                </a:extLst>
              </a:tr>
              <a:tr h="5140228">
                <a:tc>
                  <a:txBody>
                    <a:bodyPr/>
                    <a:lstStyle/>
                    <a:p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Request zum Webserver</a:t>
                      </a:r>
                      <a:endParaRPr lang="de-DE" sz="14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67920" marR="67920" marT="67920" marB="33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sendAJAX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{</a:t>
                      </a:r>
                      <a:br>
                        <a:rPr lang="de-DE" sz="1400" cap="none" spc="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        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vorname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de-DE" sz="1400" cap="none" spc="0" dirty="0" err="1">
                          <a:solidFill>
                            <a:schemeClr val="bg1"/>
                          </a:solidFill>
                        </a:rPr>
                        <a:t>vorname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nachname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de-DE" sz="1400" cap="none" spc="0" dirty="0" err="1">
                          <a:solidFill>
                            <a:schemeClr val="bg1"/>
                          </a:solidFill>
                        </a:rPr>
                        <a:t>nachname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"email"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: email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de-DE" sz="1400" cap="none" spc="0" dirty="0" err="1">
                          <a:solidFill>
                            <a:schemeClr val="bg1"/>
                          </a:solidFill>
                        </a:rPr>
                        <a:t>password</a:t>
                      </a:r>
                      <a:br>
                        <a:rPr lang="de-DE" sz="1400" cap="none" spc="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    }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() { </a:t>
                      </a:r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de-DE" sz="1400" b="1" i="1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de-DE" sz="1400" cap="none" spc="0" dirty="0" err="1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user_verwaltung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}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de-DE" sz="1400" cap="none" spc="0" dirty="0" err="1">
                          <a:solidFill>
                            <a:schemeClr val="bg1"/>
                          </a:solidFill>
                        </a:rPr>
                        <a:t>status_code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cap="none" spc="0" dirty="0" err="1">
                          <a:solidFill>
                            <a:schemeClr val="bg1"/>
                          </a:solidFill>
                        </a:rPr>
                        <a:t>message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) {</a:t>
                      </a:r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$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"#register-error-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user_exist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).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()</a:t>
                      </a:r>
                      <a:br>
                        <a:rPr lang="de-DE" sz="1400" cap="none" spc="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    })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de-DE" sz="14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67920" marR="67920" marT="67920" marB="33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loadXMLDoc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() {</a:t>
                      </a:r>
                      <a:br>
                        <a:rPr lang="de-DE" sz="1400" cap="none" spc="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cap="none" spc="0" dirty="0" err="1">
                          <a:solidFill>
                            <a:schemeClr val="bg1"/>
                          </a:solidFill>
                        </a:rPr>
                        <a:t>xmlhttp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i="1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()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de-DE" sz="1400" cap="none" spc="0" dirty="0" err="1">
                          <a:solidFill>
                            <a:schemeClr val="bg1"/>
                          </a:solidFill>
                        </a:rPr>
                        <a:t>xmlhttp.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onreadystatechange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() {</a:t>
                      </a:r>
                      <a:br>
                        <a:rPr lang="de-DE" sz="1400" cap="none" spc="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       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de-DE" sz="1400" cap="none" spc="0" dirty="0" err="1">
                          <a:solidFill>
                            <a:schemeClr val="bg1"/>
                          </a:solidFill>
                        </a:rPr>
                        <a:t>xmlhttp.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readyState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== </a:t>
                      </a:r>
                      <a:r>
                        <a:rPr lang="de-DE" sz="1400" b="1" i="1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XMLHttpRequest</a:t>
                      </a:r>
                      <a:r>
                        <a:rPr lang="de-DE" sz="1400" cap="none" spc="0" dirty="0" err="1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) {  </a:t>
                      </a:r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de-DE" sz="1400" cap="none" spc="0" dirty="0" err="1">
                          <a:solidFill>
                            <a:schemeClr val="bg1"/>
                          </a:solidFill>
                        </a:rPr>
                        <a:t>xmlhttp.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== 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) {</a:t>
                      </a:r>
                      <a:br>
                        <a:rPr lang="de-DE" sz="1400" cap="none" spc="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               </a:t>
                      </a:r>
                      <a:r>
                        <a:rPr lang="de-DE" sz="1400" b="1" i="1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  <a:r>
                        <a:rPr lang="de-DE" sz="1400" cap="none" spc="0" dirty="0" err="1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getElementById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myDiv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).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innerHTML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=     </a:t>
                      </a:r>
                      <a:r>
                        <a:rPr lang="de-DE" sz="1400" cap="none" spc="0" dirty="0" err="1">
                          <a:solidFill>
                            <a:schemeClr val="bg1"/>
                          </a:solidFill>
                        </a:rPr>
                        <a:t>xmlhttp.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responseText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}</a:t>
                      </a:r>
                      <a:br>
                        <a:rPr lang="de-DE" sz="1400" cap="none" spc="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de-DE" sz="1400" cap="none" spc="0" dirty="0" err="1">
                          <a:solidFill>
                            <a:schemeClr val="bg1"/>
                          </a:solidFill>
                        </a:rPr>
                        <a:t>xmlhttp.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== 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) {</a:t>
                      </a:r>
                      <a:br>
                        <a:rPr lang="de-DE" sz="1400" cap="none" spc="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              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an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400'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}</a:t>
                      </a:r>
                      <a:br>
                        <a:rPr lang="de-DE" sz="1400" cap="none" spc="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{</a:t>
                      </a:r>
                      <a:br>
                        <a:rPr lang="de-DE" sz="1400" cap="none" spc="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               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something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 was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returned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}</a:t>
                      </a:r>
                      <a:br>
                        <a:rPr lang="de-DE" sz="1400" cap="none" spc="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        }</a:t>
                      </a:r>
                      <a:br>
                        <a:rPr lang="de-DE" sz="1400" cap="none" spc="0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    }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de-DE" sz="1400" cap="none" spc="0" dirty="0" err="1">
                          <a:solidFill>
                            <a:schemeClr val="bg1"/>
                          </a:solidFill>
                        </a:rPr>
                        <a:t>xmlhttp.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"GET", "ajax_info.txt", 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de-DE" sz="1400" cap="none" spc="0" dirty="0" err="1">
                          <a:solidFill>
                            <a:schemeClr val="bg1"/>
                          </a:solidFill>
                        </a:rPr>
                        <a:t>xmlhttp.</a:t>
                      </a:r>
                      <a:r>
                        <a:rPr lang="de-DE" sz="1400" kern="120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()</a:t>
                      </a:r>
                      <a: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de-DE" sz="1400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400" cap="none" spc="0" dirty="0">
                          <a:solidFill>
                            <a:schemeClr val="bg1"/>
                          </a:solidFill>
                        </a:rPr>
                        <a:t>}</a:t>
                      </a:r>
                    </a:p>
                  </a:txBody>
                  <a:tcPr marL="67920" marR="67920" marT="67920" marB="33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20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75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8A16E1-88DB-43CE-AF42-B8E3753D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Testkonzept</a:t>
            </a:r>
          </a:p>
        </p:txBody>
      </p:sp>
    </p:spTree>
    <p:extLst>
      <p:ext uri="{BB962C8B-B14F-4D97-AF65-F5344CB8AC3E}">
        <p14:creationId xmlns:p14="http://schemas.microsoft.com/office/powerpoint/2010/main" val="582616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5DA59-2364-4A70-8259-B4831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3600"/>
              <a:t>Usability-Test (A/B  Tests)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EE5E9A-88B2-48B5-8A52-BD6CD48D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de-DE" sz="1800"/>
              <a:t>10 Tester</a:t>
            </a:r>
          </a:p>
          <a:p>
            <a:pPr marL="0" indent="0">
              <a:buNone/>
            </a:pPr>
            <a:endParaRPr lang="de-DE" sz="1800"/>
          </a:p>
          <a:p>
            <a:pPr marL="0" indent="0">
              <a:buNone/>
            </a:pPr>
            <a:r>
              <a:rPr lang="de-DE" sz="1800"/>
              <a:t>A: 51,3 Sekunden</a:t>
            </a:r>
          </a:p>
          <a:p>
            <a:pPr marL="0" indent="0">
              <a:buNone/>
            </a:pPr>
            <a:r>
              <a:rPr lang="de-DE" sz="1800"/>
              <a:t>B: 44,9 Sekunden</a:t>
            </a:r>
          </a:p>
          <a:p>
            <a:pPr marL="0" indent="0">
              <a:buNone/>
            </a:pPr>
            <a:endParaRPr lang="de-DE" sz="1800"/>
          </a:p>
          <a:p>
            <a:r>
              <a:rPr lang="de-DE" sz="1800"/>
              <a:t>Fehler bei der Eingabe wurden schneller erkannt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3A5D97E6-C4F1-4C74-ACE7-77CEAE7AB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52" y="1094422"/>
            <a:ext cx="7470648" cy="466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8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Breitbild</PresentationFormat>
  <Paragraphs>95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JetBrains Mono</vt:lpstr>
      <vt:lpstr>SFMono-Regular</vt:lpstr>
      <vt:lpstr>Office</vt:lpstr>
      <vt:lpstr>Fitnesso 1.0</vt:lpstr>
      <vt:lpstr>Agenda</vt:lpstr>
      <vt:lpstr>Framework –  Django 3</vt:lpstr>
      <vt:lpstr>Vor- und Nachteile von Django 3</vt:lpstr>
      <vt:lpstr>Grundlagen</vt:lpstr>
      <vt:lpstr>HTML Templates</vt:lpstr>
      <vt:lpstr>jQuery (JavaScript libary)</vt:lpstr>
      <vt:lpstr>Testkonzept</vt:lpstr>
      <vt:lpstr>Usability-Test (A/B  Tests)</vt:lpstr>
      <vt:lpstr>Unit-Tests</vt:lpstr>
      <vt:lpstr>Backend Test</vt:lpstr>
      <vt:lpstr>Frontent Test - Javascript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Fitnesso 1.0</dc:title>
  <dc:creator>Malte Mosler</dc:creator>
  <cp:lastModifiedBy>Malte Mosler</cp:lastModifiedBy>
  <cp:revision>1</cp:revision>
  <dcterms:created xsi:type="dcterms:W3CDTF">2021-01-14T13:47:12Z</dcterms:created>
  <dcterms:modified xsi:type="dcterms:W3CDTF">2021-01-15T09:15:50Z</dcterms:modified>
</cp:coreProperties>
</file>