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4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55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54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9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03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5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2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64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0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1409-B5E5-4726-9CEF-74C12EE643D2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4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1" y="218241"/>
            <a:ext cx="5759999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71" y="3742628"/>
            <a:ext cx="5759999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71" y="218241"/>
            <a:ext cx="36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8290694" y="1058077"/>
            <a:ext cx="1816954" cy="12003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Aspects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explaining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variability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1" y="3742628"/>
            <a:ext cx="43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feld 30"/>
          <p:cNvSpPr txBox="1"/>
          <p:nvPr/>
        </p:nvSpPr>
        <p:spPr>
          <a:xfrm>
            <a:off x="1081554" y="4767130"/>
            <a:ext cx="3849434" cy="8309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Quantifying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aspects‘ effect on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EF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7580964" y="4767130"/>
            <a:ext cx="3236412" cy="8309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EF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060641" y="1058077"/>
            <a:ext cx="3891259" cy="12003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quo:</a:t>
            </a:r>
          </a:p>
          <a:p>
            <a:pPr algn="ctr"/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factors (EF)</a:t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large variability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feil nach rechts 33"/>
          <p:cNvSpPr/>
          <p:nvPr/>
        </p:nvSpPr>
        <p:spPr>
          <a:xfrm>
            <a:off x="6282721" y="1298241"/>
            <a:ext cx="720000" cy="7200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 rot="9749569">
            <a:off x="5268616" y="3162024"/>
            <a:ext cx="2028207" cy="50503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/>
          <p:cNvSpPr/>
          <p:nvPr/>
        </p:nvSpPr>
        <p:spPr>
          <a:xfrm>
            <a:off x="5382721" y="4822628"/>
            <a:ext cx="720000" cy="7200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4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TU Braunschweig IWF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Schäfer</dc:creator>
  <cp:lastModifiedBy>Malte Schäfer</cp:lastModifiedBy>
  <cp:revision>3</cp:revision>
  <dcterms:created xsi:type="dcterms:W3CDTF">2023-09-05T08:53:54Z</dcterms:created>
  <dcterms:modified xsi:type="dcterms:W3CDTF">2023-09-05T09:19:07Z</dcterms:modified>
</cp:coreProperties>
</file>