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24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A6D7-2BCA-43F6-9F2F-B4E4C8066E9F}" type="datetimeFigureOut">
              <a:rPr lang="de-DE" smtClean="0"/>
              <a:t>31.08.2023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BB2-1ABA-4C52-AF7D-280F70A66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53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A6D7-2BCA-43F6-9F2F-B4E4C8066E9F}" type="datetimeFigureOut">
              <a:rPr lang="de-DE" smtClean="0"/>
              <a:t>31.08.2023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BB2-1ABA-4C52-AF7D-280F70A66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04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A6D7-2BCA-43F6-9F2F-B4E4C8066E9F}" type="datetimeFigureOut">
              <a:rPr lang="de-DE" smtClean="0"/>
              <a:t>31.08.2023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BB2-1ABA-4C52-AF7D-280F70A66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88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A6D7-2BCA-43F6-9F2F-B4E4C8066E9F}" type="datetimeFigureOut">
              <a:rPr lang="de-DE" smtClean="0"/>
              <a:t>31.08.2023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BB2-1ABA-4C52-AF7D-280F70A66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12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A6D7-2BCA-43F6-9F2F-B4E4C8066E9F}" type="datetimeFigureOut">
              <a:rPr lang="de-DE" smtClean="0"/>
              <a:t>31.08.2023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BB2-1ABA-4C52-AF7D-280F70A66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41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A6D7-2BCA-43F6-9F2F-B4E4C8066E9F}" type="datetimeFigureOut">
              <a:rPr lang="de-DE" smtClean="0"/>
              <a:t>31.08.2023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BB2-1ABA-4C52-AF7D-280F70A66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02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A6D7-2BCA-43F6-9F2F-B4E4C8066E9F}" type="datetimeFigureOut">
              <a:rPr lang="de-DE" smtClean="0"/>
              <a:t>31.08.2023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BB2-1ABA-4C52-AF7D-280F70A66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2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A6D7-2BCA-43F6-9F2F-B4E4C8066E9F}" type="datetimeFigureOut">
              <a:rPr lang="de-DE" smtClean="0"/>
              <a:t>31.08.2023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BB2-1ABA-4C52-AF7D-280F70A66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7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A6D7-2BCA-43F6-9F2F-B4E4C8066E9F}" type="datetimeFigureOut">
              <a:rPr lang="de-DE" smtClean="0"/>
              <a:t>31.08.2023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BB2-1ABA-4C52-AF7D-280F70A66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82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A6D7-2BCA-43F6-9F2F-B4E4C8066E9F}" type="datetimeFigureOut">
              <a:rPr lang="de-DE" smtClean="0"/>
              <a:t>31.08.2023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BB2-1ABA-4C52-AF7D-280F70A66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18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A6D7-2BCA-43F6-9F2F-B4E4C8066E9F}" type="datetimeFigureOut">
              <a:rPr lang="de-DE" smtClean="0"/>
              <a:t>31.08.2023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DBB2-1ABA-4C52-AF7D-280F70A66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70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0A6D7-2BCA-43F6-9F2F-B4E4C8066E9F}" type="datetimeFigureOut">
              <a:rPr lang="de-DE" smtClean="0"/>
              <a:t>31.08.2023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DDBB2-1ABA-4C52-AF7D-280F70A66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53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17170" y="171449"/>
            <a:ext cx="6423660" cy="9053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17170" y="1213133"/>
            <a:ext cx="6423660" cy="5341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17170" y="1883545"/>
            <a:ext cx="6423660" cy="7094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47675" y="2370726"/>
            <a:ext cx="5962650" cy="33249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424815" y="5997923"/>
            <a:ext cx="5962650" cy="27817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217170" y="439476"/>
            <a:ext cx="109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17170" y="129552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Mapping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17170" y="188354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 rot="16200000">
            <a:off x="-447529" y="4006216"/>
            <a:ext cx="176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Generator-level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 rot="16200000">
            <a:off x="-200253" y="7124210"/>
            <a:ext cx="126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-level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2692474" y="3028587"/>
            <a:ext cx="1586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Impact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961625" y="3025219"/>
            <a:ext cx="1390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de-DE" sz="1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GWP100, GWP20</a:t>
            </a:r>
            <a:endParaRPr lang="de-DE" sz="1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983974" y="3298849"/>
            <a:ext cx="12079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EF_PE_GWP100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2692474" y="3545070"/>
            <a:ext cx="1940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boundaries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5192648" y="3649423"/>
            <a:ext cx="92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LC, OP</a:t>
            </a:r>
            <a:endParaRPr lang="de-DE" sz="1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883364" y="3815332"/>
            <a:ext cx="1409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EF_PE_GWP100_LC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692474" y="4061553"/>
            <a:ext cx="1940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Auxiliary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consumption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4989861" y="4165906"/>
            <a:ext cx="133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GEP, NEP</a:t>
            </a:r>
            <a:endParaRPr lang="de-DE" sz="1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3174055" y="3336364"/>
            <a:ext cx="658691" cy="18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EF_PE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Gerade Verbindung mit Pfeil 48"/>
          <p:cNvCxnSpPr>
            <a:stCxn id="8" idx="2"/>
            <a:endCxn id="9" idx="0"/>
          </p:cNvCxnSpPr>
          <p:nvPr/>
        </p:nvCxnSpPr>
        <p:spPr>
          <a:xfrm>
            <a:off x="3429000" y="1747248"/>
            <a:ext cx="0" cy="13629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764927" y="4331815"/>
            <a:ext cx="16460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EF_NEP_GWP100_LC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2692474" y="5094519"/>
            <a:ext cx="2220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Auto-producers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2692474" y="7956089"/>
            <a:ext cx="184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Distribution losses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4886637" y="5139520"/>
            <a:ext cx="1555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MAPonly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APem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APen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MAP&amp;AP</a:t>
            </a:r>
            <a:endParaRPr lang="de-DE" sz="1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2692474" y="5988398"/>
            <a:ext cx="1806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Temporal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resolution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5042521" y="6117292"/>
            <a:ext cx="1228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HR, LR</a:t>
            </a:r>
            <a:endParaRPr lang="de-DE" sz="1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Abgerundetes Rechteck 69"/>
          <p:cNvSpPr/>
          <p:nvPr/>
        </p:nvSpPr>
        <p:spPr>
          <a:xfrm>
            <a:off x="3185155" y="4357573"/>
            <a:ext cx="470676" cy="18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GEP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Abgerundetes Rechteck 70"/>
          <p:cNvSpPr/>
          <p:nvPr/>
        </p:nvSpPr>
        <p:spPr>
          <a:xfrm>
            <a:off x="4249006" y="4357573"/>
            <a:ext cx="615378" cy="18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EF_PE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Gerade Verbindung mit Pfeil 84"/>
          <p:cNvCxnSpPr>
            <a:stCxn id="45" idx="1"/>
            <a:endCxn id="29" idx="3"/>
          </p:cNvCxnSpPr>
          <p:nvPr/>
        </p:nvCxnSpPr>
        <p:spPr>
          <a:xfrm flipH="1">
            <a:off x="2292569" y="3938443"/>
            <a:ext cx="476105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/>
          <p:cNvSpPr txBox="1"/>
          <p:nvPr/>
        </p:nvSpPr>
        <p:spPr>
          <a:xfrm>
            <a:off x="866409" y="2499748"/>
            <a:ext cx="1443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2692474" y="2499748"/>
            <a:ext cx="2134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Methodological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aspect</a:t>
            </a: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5130789" y="2499748"/>
            <a:ext cx="1052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Choices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5126136" y="8158734"/>
            <a:ext cx="1061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DL,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noDL</a:t>
            </a:r>
            <a:endParaRPr lang="de-DE" sz="1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feld 97"/>
          <p:cNvSpPr txBox="1"/>
          <p:nvPr/>
        </p:nvSpPr>
        <p:spPr>
          <a:xfrm>
            <a:off x="5016731" y="6732600"/>
            <a:ext cx="133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PROD, CONS</a:t>
            </a:r>
            <a:endParaRPr lang="de-DE" sz="1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5126136" y="7445667"/>
            <a:ext cx="1061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PH,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noPH</a:t>
            </a:r>
            <a:endParaRPr lang="de-DE" sz="1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Abgerundetes Rechteck 105"/>
          <p:cNvSpPr/>
          <p:nvPr/>
        </p:nvSpPr>
        <p:spPr>
          <a:xfrm>
            <a:off x="2960262" y="2776895"/>
            <a:ext cx="832666" cy="18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594821" y="2458855"/>
            <a:ext cx="1986290" cy="62103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633760" y="2458855"/>
            <a:ext cx="2300811" cy="62103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/>
          <p:cNvSpPr/>
          <p:nvPr/>
        </p:nvSpPr>
        <p:spPr>
          <a:xfrm>
            <a:off x="4987220" y="2458855"/>
            <a:ext cx="1339340" cy="62103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4" name="Gerader Verbinder 113"/>
          <p:cNvCxnSpPr/>
          <p:nvPr/>
        </p:nvCxnSpPr>
        <p:spPr>
          <a:xfrm>
            <a:off x="623210" y="3028587"/>
            <a:ext cx="5688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/>
          <p:cNvCxnSpPr/>
          <p:nvPr/>
        </p:nvCxnSpPr>
        <p:spPr>
          <a:xfrm>
            <a:off x="623210" y="3545070"/>
            <a:ext cx="5688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/>
          <p:nvPr/>
        </p:nvCxnSpPr>
        <p:spPr>
          <a:xfrm>
            <a:off x="623210" y="4061553"/>
            <a:ext cx="5688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/>
          <p:nvPr/>
        </p:nvCxnSpPr>
        <p:spPr>
          <a:xfrm>
            <a:off x="623210" y="4578036"/>
            <a:ext cx="5688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/>
          <p:nvPr/>
        </p:nvCxnSpPr>
        <p:spPr>
          <a:xfrm>
            <a:off x="623210" y="6529955"/>
            <a:ext cx="5688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/>
          <p:cNvCxnSpPr/>
          <p:nvPr/>
        </p:nvCxnSpPr>
        <p:spPr>
          <a:xfrm>
            <a:off x="623210" y="7243022"/>
            <a:ext cx="5688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/>
          <p:nvPr/>
        </p:nvCxnSpPr>
        <p:spPr>
          <a:xfrm>
            <a:off x="623210" y="7956089"/>
            <a:ext cx="5688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feld 121"/>
          <p:cNvSpPr txBox="1"/>
          <p:nvPr/>
        </p:nvSpPr>
        <p:spPr>
          <a:xfrm>
            <a:off x="2712612" y="1214771"/>
            <a:ext cx="288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Mapping non-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categories</a:t>
            </a:r>
            <a:b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different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Abgerundetes Rechteck 122"/>
          <p:cNvSpPr/>
          <p:nvPr/>
        </p:nvSpPr>
        <p:spPr>
          <a:xfrm>
            <a:off x="5853282" y="1235921"/>
            <a:ext cx="477814" cy="18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Abgerundetes Rechteck 123"/>
          <p:cNvSpPr/>
          <p:nvPr/>
        </p:nvSpPr>
        <p:spPr>
          <a:xfrm>
            <a:off x="5676430" y="1534697"/>
            <a:ext cx="831519" cy="18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x_mapped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5" name="Gerade Verbindung mit Pfeil 124"/>
          <p:cNvCxnSpPr>
            <a:stCxn id="123" idx="2"/>
            <a:endCxn id="124" idx="0"/>
          </p:cNvCxnSpPr>
          <p:nvPr/>
        </p:nvCxnSpPr>
        <p:spPr>
          <a:xfrm>
            <a:off x="6092189" y="1415921"/>
            <a:ext cx="1" cy="118776"/>
          </a:xfrm>
          <a:prstGeom prst="straightConnector1">
            <a:avLst/>
          </a:prstGeom>
          <a:ln>
            <a:solidFill>
              <a:schemeClr val="bg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/>
          <p:cNvSpPr/>
          <p:nvPr/>
        </p:nvSpPr>
        <p:spPr>
          <a:xfrm>
            <a:off x="1686688" y="1342242"/>
            <a:ext cx="252730" cy="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/>
          <p:cNvSpPr/>
          <p:nvPr/>
        </p:nvSpPr>
        <p:spPr>
          <a:xfrm>
            <a:off x="1686688" y="1414242"/>
            <a:ext cx="252730" cy="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hteck 129"/>
          <p:cNvSpPr/>
          <p:nvPr/>
        </p:nvSpPr>
        <p:spPr>
          <a:xfrm>
            <a:off x="1686688" y="1486242"/>
            <a:ext cx="252730" cy="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/>
          <p:cNvSpPr/>
          <p:nvPr/>
        </p:nvSpPr>
        <p:spPr>
          <a:xfrm>
            <a:off x="1686688" y="1558242"/>
            <a:ext cx="252730" cy="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/>
          <p:cNvSpPr/>
          <p:nvPr/>
        </p:nvSpPr>
        <p:spPr>
          <a:xfrm>
            <a:off x="2196942" y="1342242"/>
            <a:ext cx="252730" cy="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/>
          <p:cNvSpPr/>
          <p:nvPr/>
        </p:nvSpPr>
        <p:spPr>
          <a:xfrm>
            <a:off x="2196942" y="1414242"/>
            <a:ext cx="252730" cy="143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/>
          <p:cNvSpPr/>
          <p:nvPr/>
        </p:nvSpPr>
        <p:spPr>
          <a:xfrm>
            <a:off x="2196942" y="1558242"/>
            <a:ext cx="252730" cy="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6" name="Gerade Verbindung mit Pfeil 135"/>
          <p:cNvCxnSpPr>
            <a:stCxn id="128" idx="3"/>
          </p:cNvCxnSpPr>
          <p:nvPr/>
        </p:nvCxnSpPr>
        <p:spPr>
          <a:xfrm>
            <a:off x="1939418" y="1378242"/>
            <a:ext cx="257524" cy="492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/>
          <p:cNvCxnSpPr>
            <a:stCxn id="129" idx="3"/>
            <a:endCxn id="133" idx="1"/>
          </p:cNvCxnSpPr>
          <p:nvPr/>
        </p:nvCxnSpPr>
        <p:spPr>
          <a:xfrm>
            <a:off x="1939418" y="1450242"/>
            <a:ext cx="257524" cy="3585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>
            <a:stCxn id="131" idx="3"/>
            <a:endCxn id="133" idx="1"/>
          </p:cNvCxnSpPr>
          <p:nvPr/>
        </p:nvCxnSpPr>
        <p:spPr>
          <a:xfrm flipV="1">
            <a:off x="1939418" y="1486099"/>
            <a:ext cx="257524" cy="10814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mit Pfeil 144"/>
          <p:cNvCxnSpPr>
            <a:stCxn id="130" idx="3"/>
            <a:endCxn id="135" idx="1"/>
          </p:cNvCxnSpPr>
          <p:nvPr/>
        </p:nvCxnSpPr>
        <p:spPr>
          <a:xfrm>
            <a:off x="1939418" y="1522242"/>
            <a:ext cx="257524" cy="720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/>
          <p:cNvCxnSpPr>
            <a:stCxn id="43" idx="1"/>
            <a:endCxn id="25" idx="3"/>
          </p:cNvCxnSpPr>
          <p:nvPr/>
        </p:nvCxnSpPr>
        <p:spPr>
          <a:xfrm flipH="1">
            <a:off x="2191959" y="3421959"/>
            <a:ext cx="576715" cy="1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/>
          <p:cNvCxnSpPr>
            <a:stCxn id="69" idx="1"/>
            <a:endCxn id="52" idx="3"/>
          </p:cNvCxnSpPr>
          <p:nvPr/>
        </p:nvCxnSpPr>
        <p:spPr>
          <a:xfrm flipH="1">
            <a:off x="2411006" y="4454926"/>
            <a:ext cx="35766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/>
          <p:cNvCxnSpPr>
            <a:stCxn id="156" idx="1"/>
            <a:endCxn id="159" idx="3"/>
          </p:cNvCxnSpPr>
          <p:nvPr/>
        </p:nvCxnSpPr>
        <p:spPr>
          <a:xfrm flipH="1">
            <a:off x="2379972" y="5495578"/>
            <a:ext cx="388702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hteck 224"/>
          <p:cNvSpPr/>
          <p:nvPr/>
        </p:nvSpPr>
        <p:spPr>
          <a:xfrm>
            <a:off x="1321943" y="246142"/>
            <a:ext cx="820631" cy="75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Rechteck 225"/>
          <p:cNvSpPr/>
          <p:nvPr/>
        </p:nvSpPr>
        <p:spPr>
          <a:xfrm>
            <a:off x="2192987" y="246142"/>
            <a:ext cx="3200943" cy="75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5448573" y="246142"/>
            <a:ext cx="1094569" cy="75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2708196" y="247650"/>
            <a:ext cx="883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Eurostat</a:t>
            </a:r>
            <a:endParaRPr lang="de-DE" sz="1400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058016" y="247650"/>
            <a:ext cx="1051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ENTSO-E</a:t>
            </a:r>
            <a:endParaRPr lang="de-DE" sz="1400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551936" y="247649"/>
            <a:ext cx="769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UBA</a:t>
            </a:r>
            <a:endParaRPr lang="de-DE" sz="1400" i="1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338604" y="247650"/>
            <a:ext cx="769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IPCC</a:t>
            </a:r>
            <a:endParaRPr lang="de-DE" sz="1400" i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1533561" y="570891"/>
            <a:ext cx="379706" cy="18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CF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2388055" y="570891"/>
            <a:ext cx="379706" cy="18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814624" y="570891"/>
            <a:ext cx="477814" cy="18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GEP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Abgerundetes Rechteck 35"/>
          <p:cNvSpPr/>
          <p:nvPr/>
        </p:nvSpPr>
        <p:spPr>
          <a:xfrm>
            <a:off x="3339300" y="570891"/>
            <a:ext cx="477814" cy="18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EP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4299918" y="570891"/>
            <a:ext cx="567756" cy="18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NEP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4305247" y="771523"/>
            <a:ext cx="557099" cy="18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5607401" y="570891"/>
            <a:ext cx="658691" cy="18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EF_PE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Gerade Verbindung mit Pfeil 47"/>
          <p:cNvCxnSpPr>
            <a:stCxn id="7" idx="2"/>
            <a:endCxn id="8" idx="0"/>
          </p:cNvCxnSpPr>
          <p:nvPr/>
        </p:nvCxnSpPr>
        <p:spPr>
          <a:xfrm>
            <a:off x="3429000" y="1076836"/>
            <a:ext cx="0" cy="13629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feld 227"/>
          <p:cNvSpPr txBox="1"/>
          <p:nvPr/>
        </p:nvSpPr>
        <p:spPr>
          <a:xfrm rot="16200000">
            <a:off x="1748823" y="608391"/>
            <a:ext cx="541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endParaRPr lang="de-DE" sz="1000" i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Textfeld 228"/>
          <p:cNvSpPr txBox="1"/>
          <p:nvPr/>
        </p:nvSpPr>
        <p:spPr>
          <a:xfrm rot="16200000">
            <a:off x="4833523" y="441735"/>
            <a:ext cx="874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continental</a:t>
            </a:r>
            <a:endParaRPr lang="de-DE" sz="1000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Textfeld 229"/>
          <p:cNvSpPr txBox="1"/>
          <p:nvPr/>
        </p:nvSpPr>
        <p:spPr>
          <a:xfrm rot="16200000">
            <a:off x="5982735" y="441735"/>
            <a:ext cx="874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</a:t>
            </a:r>
            <a:endParaRPr lang="de-DE" sz="1000" i="1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2768674" y="3331959"/>
            <a:ext cx="379706" cy="18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CF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2768674" y="3848443"/>
            <a:ext cx="658691" cy="18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EF_PE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Abgerundetes Rechteck 68"/>
          <p:cNvSpPr/>
          <p:nvPr/>
        </p:nvSpPr>
        <p:spPr>
          <a:xfrm>
            <a:off x="2768674" y="4364926"/>
            <a:ext cx="375492" cy="18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Abgerundetes Rechteck 125"/>
          <p:cNvSpPr/>
          <p:nvPr/>
        </p:nvSpPr>
        <p:spPr>
          <a:xfrm>
            <a:off x="2238720" y="771523"/>
            <a:ext cx="545816" cy="18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Abgerundetes Rechteck 126"/>
          <p:cNvSpPr/>
          <p:nvPr/>
        </p:nvSpPr>
        <p:spPr>
          <a:xfrm>
            <a:off x="2815662" y="771523"/>
            <a:ext cx="668988" cy="18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Abgerundetes Rechteck 133"/>
          <p:cNvSpPr/>
          <p:nvPr/>
        </p:nvSpPr>
        <p:spPr>
          <a:xfrm>
            <a:off x="3515051" y="771523"/>
            <a:ext cx="483163" cy="18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Abgerundetes Rechteck 136"/>
          <p:cNvSpPr/>
          <p:nvPr/>
        </p:nvSpPr>
        <p:spPr>
          <a:xfrm>
            <a:off x="3708480" y="4357573"/>
            <a:ext cx="470676" cy="18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NEP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feld 137"/>
          <p:cNvSpPr txBox="1"/>
          <p:nvPr/>
        </p:nvSpPr>
        <p:spPr>
          <a:xfrm>
            <a:off x="2692474" y="4578036"/>
            <a:ext cx="1940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Co-generation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heat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feld 139"/>
          <p:cNvSpPr txBox="1"/>
          <p:nvPr/>
        </p:nvSpPr>
        <p:spPr>
          <a:xfrm>
            <a:off x="4987220" y="4636223"/>
            <a:ext cx="1334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EL100, TH100, EN, EX, IEA, UBA</a:t>
            </a:r>
            <a:endParaRPr lang="de-DE" sz="1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feld 140"/>
          <p:cNvSpPr txBox="1"/>
          <p:nvPr/>
        </p:nvSpPr>
        <p:spPr>
          <a:xfrm>
            <a:off x="724129" y="4848298"/>
            <a:ext cx="17276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EF_NEP_GWP100_LC_EX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Abgerundetes Rechteck 142"/>
          <p:cNvSpPr/>
          <p:nvPr/>
        </p:nvSpPr>
        <p:spPr>
          <a:xfrm>
            <a:off x="3185155" y="4875751"/>
            <a:ext cx="470676" cy="18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GEP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2768674" y="4881408"/>
            <a:ext cx="375492" cy="18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Abgerundetes Rechteck 147"/>
          <p:cNvSpPr/>
          <p:nvPr/>
        </p:nvSpPr>
        <p:spPr>
          <a:xfrm>
            <a:off x="3708480" y="4885200"/>
            <a:ext cx="470676" cy="18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NEP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2" name="Gerader Verbinder 151"/>
          <p:cNvCxnSpPr/>
          <p:nvPr/>
        </p:nvCxnSpPr>
        <p:spPr>
          <a:xfrm>
            <a:off x="623210" y="5094519"/>
            <a:ext cx="5688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mit Pfeil 152"/>
          <p:cNvCxnSpPr>
            <a:stCxn id="146" idx="1"/>
            <a:endCxn id="141" idx="3"/>
          </p:cNvCxnSpPr>
          <p:nvPr/>
        </p:nvCxnSpPr>
        <p:spPr>
          <a:xfrm flipH="1">
            <a:off x="2451804" y="4971408"/>
            <a:ext cx="316870" cy="1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Abgerundetes Rechteck 154"/>
          <p:cNvSpPr/>
          <p:nvPr/>
        </p:nvSpPr>
        <p:spPr>
          <a:xfrm>
            <a:off x="3185155" y="5405578"/>
            <a:ext cx="470676" cy="18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GEP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Abgerundetes Rechteck 155"/>
          <p:cNvSpPr/>
          <p:nvPr/>
        </p:nvSpPr>
        <p:spPr>
          <a:xfrm>
            <a:off x="2768674" y="5405578"/>
            <a:ext cx="375492" cy="18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Abgerundetes Rechteck 156"/>
          <p:cNvSpPr/>
          <p:nvPr/>
        </p:nvSpPr>
        <p:spPr>
          <a:xfrm>
            <a:off x="3708480" y="5405578"/>
            <a:ext cx="470676" cy="18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NEP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feld 158"/>
          <p:cNvSpPr txBox="1"/>
          <p:nvPr/>
        </p:nvSpPr>
        <p:spPr>
          <a:xfrm>
            <a:off x="795962" y="5295523"/>
            <a:ext cx="158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EF_NEP_GWP100_LC_EX_MAPONLY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Textfeld 159"/>
          <p:cNvSpPr txBox="1"/>
          <p:nvPr/>
        </p:nvSpPr>
        <p:spPr>
          <a:xfrm>
            <a:off x="724129" y="6129845"/>
            <a:ext cx="1727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EF_NEP_GWP100_LC_EX_MAPONLY_HR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Abgerundetes Rechteck 161"/>
          <p:cNvSpPr/>
          <p:nvPr/>
        </p:nvSpPr>
        <p:spPr>
          <a:xfrm>
            <a:off x="2768674" y="6239900"/>
            <a:ext cx="567756" cy="18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NEP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Textfeld 162"/>
          <p:cNvSpPr txBox="1"/>
          <p:nvPr/>
        </p:nvSpPr>
        <p:spPr>
          <a:xfrm rot="16200000">
            <a:off x="3725941" y="599393"/>
            <a:ext cx="629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annual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Textfeld 164"/>
          <p:cNvSpPr txBox="1"/>
          <p:nvPr/>
        </p:nvSpPr>
        <p:spPr>
          <a:xfrm rot="16200000">
            <a:off x="4633949" y="611017"/>
            <a:ext cx="629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15min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Textfeld 165"/>
          <p:cNvSpPr txBox="1"/>
          <p:nvPr/>
        </p:nvSpPr>
        <p:spPr>
          <a:xfrm>
            <a:off x="2692474" y="6529955"/>
            <a:ext cx="1806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Electricity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trading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feld 167"/>
          <p:cNvSpPr txBox="1"/>
          <p:nvPr/>
        </p:nvSpPr>
        <p:spPr>
          <a:xfrm>
            <a:off x="750943" y="6842913"/>
            <a:ext cx="167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EF_NEP_GWP100_LC_EX_MAPONLY_HR_CONS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Abgerundetes Rechteck 168"/>
          <p:cNvSpPr/>
          <p:nvPr/>
        </p:nvSpPr>
        <p:spPr>
          <a:xfrm>
            <a:off x="2768674" y="6812252"/>
            <a:ext cx="567756" cy="18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NEP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Abgerundetes Rechteck 170"/>
          <p:cNvSpPr/>
          <p:nvPr/>
        </p:nvSpPr>
        <p:spPr>
          <a:xfrm>
            <a:off x="3389079" y="6812252"/>
            <a:ext cx="557099" cy="18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Abgerundetes Rechteck 171"/>
          <p:cNvSpPr/>
          <p:nvPr/>
        </p:nvSpPr>
        <p:spPr>
          <a:xfrm>
            <a:off x="3178813" y="7021203"/>
            <a:ext cx="470676" cy="18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GEP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Abgerundetes Rechteck 173"/>
          <p:cNvSpPr/>
          <p:nvPr/>
        </p:nvSpPr>
        <p:spPr>
          <a:xfrm>
            <a:off x="2768674" y="7021203"/>
            <a:ext cx="375492" cy="18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Abgerundetes Rechteck 174"/>
          <p:cNvSpPr/>
          <p:nvPr/>
        </p:nvSpPr>
        <p:spPr>
          <a:xfrm>
            <a:off x="3690507" y="7021203"/>
            <a:ext cx="470676" cy="18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NEP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3" name="Gewinkelter Verbinder 232"/>
          <p:cNvCxnSpPr>
            <a:stCxn id="159" idx="1"/>
            <a:endCxn id="168" idx="1"/>
          </p:cNvCxnSpPr>
          <p:nvPr/>
        </p:nvCxnSpPr>
        <p:spPr>
          <a:xfrm rot="10800000" flipV="1">
            <a:off x="750944" y="5495578"/>
            <a:ext cx="45019" cy="1547390"/>
          </a:xfrm>
          <a:prstGeom prst="bentConnector3">
            <a:avLst>
              <a:gd name="adj1" fmla="val 3962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Abgerundetes Rechteck 176"/>
          <p:cNvSpPr/>
          <p:nvPr/>
        </p:nvSpPr>
        <p:spPr>
          <a:xfrm>
            <a:off x="4202758" y="7021203"/>
            <a:ext cx="545816" cy="18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Textfeld 177"/>
          <p:cNvSpPr txBox="1"/>
          <p:nvPr/>
        </p:nvSpPr>
        <p:spPr>
          <a:xfrm>
            <a:off x="686098" y="7555979"/>
            <a:ext cx="1803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EF_NEP_GWP100_LC_EX_MAPONLY_HR_CONS_PH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Textfeld 179"/>
          <p:cNvSpPr txBox="1"/>
          <p:nvPr/>
        </p:nvSpPr>
        <p:spPr>
          <a:xfrm>
            <a:off x="2692474" y="7243022"/>
            <a:ext cx="1655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Pumped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hydro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Abgerundetes Rechteck 180"/>
          <p:cNvSpPr/>
          <p:nvPr/>
        </p:nvSpPr>
        <p:spPr>
          <a:xfrm>
            <a:off x="2768674" y="7523222"/>
            <a:ext cx="668988" cy="18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Abgerundetes Rechteck 182"/>
          <p:cNvSpPr/>
          <p:nvPr/>
        </p:nvSpPr>
        <p:spPr>
          <a:xfrm>
            <a:off x="3569639" y="7523222"/>
            <a:ext cx="567756" cy="18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NEP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Abgerundetes Rechteck 183"/>
          <p:cNvSpPr/>
          <p:nvPr/>
        </p:nvSpPr>
        <p:spPr>
          <a:xfrm>
            <a:off x="3209929" y="7731832"/>
            <a:ext cx="470676" cy="18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GEP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Abgerundetes Rechteck 185"/>
          <p:cNvSpPr/>
          <p:nvPr/>
        </p:nvSpPr>
        <p:spPr>
          <a:xfrm>
            <a:off x="2768674" y="7731832"/>
            <a:ext cx="375492" cy="18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Abgerundetes Rechteck 186"/>
          <p:cNvSpPr/>
          <p:nvPr/>
        </p:nvSpPr>
        <p:spPr>
          <a:xfrm>
            <a:off x="3733254" y="7731832"/>
            <a:ext cx="470676" cy="18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NEP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Abgerundetes Rechteck 188"/>
          <p:cNvSpPr/>
          <p:nvPr/>
        </p:nvSpPr>
        <p:spPr>
          <a:xfrm>
            <a:off x="2768674" y="8217343"/>
            <a:ext cx="483163" cy="18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Abgerundetes Rechteck 189"/>
          <p:cNvSpPr/>
          <p:nvPr/>
        </p:nvSpPr>
        <p:spPr>
          <a:xfrm>
            <a:off x="3294329" y="8217343"/>
            <a:ext cx="567756" cy="18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NEP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Abgerundetes Rechteck 190"/>
          <p:cNvSpPr/>
          <p:nvPr/>
        </p:nvSpPr>
        <p:spPr>
          <a:xfrm>
            <a:off x="3192027" y="8429413"/>
            <a:ext cx="470676" cy="18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GEP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Abgerundetes Rechteck 191"/>
          <p:cNvSpPr/>
          <p:nvPr/>
        </p:nvSpPr>
        <p:spPr>
          <a:xfrm>
            <a:off x="2768674" y="8429413"/>
            <a:ext cx="375492" cy="18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Abgerundetes Rechteck 192"/>
          <p:cNvSpPr/>
          <p:nvPr/>
        </p:nvSpPr>
        <p:spPr>
          <a:xfrm>
            <a:off x="3690507" y="8429413"/>
            <a:ext cx="470676" cy="18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NEP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Textfeld 193"/>
          <p:cNvSpPr txBox="1"/>
          <p:nvPr/>
        </p:nvSpPr>
        <p:spPr>
          <a:xfrm>
            <a:off x="601770" y="8269046"/>
            <a:ext cx="197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EF_NEP_GWP100_LC_EX_</a:t>
            </a:r>
            <a:b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MAPONLY_HR_CONS_PH_DL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1" name="Gerade Verbindung mit Pfeil 200"/>
          <p:cNvCxnSpPr>
            <a:stCxn id="162" idx="1"/>
            <a:endCxn id="160" idx="3"/>
          </p:cNvCxnSpPr>
          <p:nvPr/>
        </p:nvCxnSpPr>
        <p:spPr>
          <a:xfrm flipH="1">
            <a:off x="2451804" y="6329900"/>
            <a:ext cx="316870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mit Pfeil 201"/>
          <p:cNvCxnSpPr/>
          <p:nvPr/>
        </p:nvCxnSpPr>
        <p:spPr>
          <a:xfrm flipH="1">
            <a:off x="2424990" y="7042969"/>
            <a:ext cx="316870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mit Pfeil 202"/>
          <p:cNvCxnSpPr/>
          <p:nvPr/>
        </p:nvCxnSpPr>
        <p:spPr>
          <a:xfrm flipH="1">
            <a:off x="2489835" y="7753444"/>
            <a:ext cx="252025" cy="259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/>
          <p:cNvCxnSpPr/>
          <p:nvPr/>
        </p:nvCxnSpPr>
        <p:spPr>
          <a:xfrm flipH="1">
            <a:off x="2574162" y="8466511"/>
            <a:ext cx="153795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mit Pfeil 204"/>
          <p:cNvCxnSpPr>
            <a:stCxn id="25" idx="2"/>
            <a:endCxn id="29" idx="0"/>
          </p:cNvCxnSpPr>
          <p:nvPr/>
        </p:nvCxnSpPr>
        <p:spPr>
          <a:xfrm>
            <a:off x="1587967" y="3545070"/>
            <a:ext cx="0" cy="27026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mit Pfeil 205"/>
          <p:cNvCxnSpPr>
            <a:stCxn id="29" idx="2"/>
            <a:endCxn id="52" idx="0"/>
          </p:cNvCxnSpPr>
          <p:nvPr/>
        </p:nvCxnSpPr>
        <p:spPr>
          <a:xfrm>
            <a:off x="1587967" y="4061553"/>
            <a:ext cx="0" cy="27026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 Verbindung mit Pfeil 208"/>
          <p:cNvCxnSpPr>
            <a:stCxn id="52" idx="2"/>
            <a:endCxn id="141" idx="0"/>
          </p:cNvCxnSpPr>
          <p:nvPr/>
        </p:nvCxnSpPr>
        <p:spPr>
          <a:xfrm>
            <a:off x="1587967" y="4578036"/>
            <a:ext cx="0" cy="27026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 Verbindung mit Pfeil 211"/>
          <p:cNvCxnSpPr>
            <a:stCxn id="141" idx="2"/>
            <a:endCxn id="159" idx="0"/>
          </p:cNvCxnSpPr>
          <p:nvPr/>
        </p:nvCxnSpPr>
        <p:spPr>
          <a:xfrm>
            <a:off x="1587967" y="5094519"/>
            <a:ext cx="0" cy="20100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 Verbindung mit Pfeil 214"/>
          <p:cNvCxnSpPr>
            <a:stCxn id="159" idx="2"/>
            <a:endCxn id="160" idx="0"/>
          </p:cNvCxnSpPr>
          <p:nvPr/>
        </p:nvCxnSpPr>
        <p:spPr>
          <a:xfrm>
            <a:off x="1587967" y="5695633"/>
            <a:ext cx="0" cy="43421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 Verbindung mit Pfeil 217"/>
          <p:cNvCxnSpPr>
            <a:stCxn id="160" idx="2"/>
            <a:endCxn id="168" idx="0"/>
          </p:cNvCxnSpPr>
          <p:nvPr/>
        </p:nvCxnSpPr>
        <p:spPr>
          <a:xfrm>
            <a:off x="1587967" y="6529955"/>
            <a:ext cx="0" cy="31295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Gerade Verbindung mit Pfeil 220"/>
          <p:cNvCxnSpPr>
            <a:stCxn id="168" idx="2"/>
            <a:endCxn id="178" idx="0"/>
          </p:cNvCxnSpPr>
          <p:nvPr/>
        </p:nvCxnSpPr>
        <p:spPr>
          <a:xfrm>
            <a:off x="1587967" y="7243023"/>
            <a:ext cx="0" cy="312956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 Verbindung mit Pfeil 255"/>
          <p:cNvCxnSpPr>
            <a:stCxn id="178" idx="2"/>
            <a:endCxn id="194" idx="0"/>
          </p:cNvCxnSpPr>
          <p:nvPr/>
        </p:nvCxnSpPr>
        <p:spPr>
          <a:xfrm flipH="1">
            <a:off x="1587966" y="7956089"/>
            <a:ext cx="1" cy="31295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44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145</Words>
  <Application>Microsoft Office PowerPoint</Application>
  <PresentationFormat>Bildschirmpräsentation (4:3)</PresentationFormat>
  <Paragraphs>88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TU Braunschweig IWF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Malte Schäfer</dc:creator>
  <cp:lastModifiedBy>Malte Schäfer</cp:lastModifiedBy>
  <cp:revision>28</cp:revision>
  <dcterms:created xsi:type="dcterms:W3CDTF">2023-02-14T10:00:53Z</dcterms:created>
  <dcterms:modified xsi:type="dcterms:W3CDTF">2023-08-31T11:57:34Z</dcterms:modified>
</cp:coreProperties>
</file>