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04"/>
    <p:restoredTop sz="94694"/>
  </p:normalViewPr>
  <p:slideViewPr>
    <p:cSldViewPr snapToGrid="0" showGuides="1">
      <p:cViewPr varScale="1">
        <p:scale>
          <a:sx n="63" d="100"/>
          <a:sy n="63" d="100"/>
        </p:scale>
        <p:origin x="200" y="1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96C0A-5EE3-EBB3-B7D4-CC06C4D5C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90DCC8-EDE5-A34D-E917-42F772A2B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4F2E11-A7E0-8F64-CB97-1490E2E1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A685-BBEC-B74E-B5D9-2AE9ADAFDF57}" type="datetimeFigureOut">
              <a:rPr lang="de-DE" smtClean="0"/>
              <a:t>12.03.25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63A0B5-DA8E-7B1C-EA89-0DFAB608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B1E0CB-9BAF-A1D5-9584-4298AA48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DA5C-8618-8A44-BA28-4D55F8358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59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E4D2C-AADF-3D7A-7846-2B602C21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1CCC59-B76A-2232-E777-87C2E4549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705770-465A-E3D5-A0ED-D754FCF3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A685-BBEC-B74E-B5D9-2AE9ADAFDF57}" type="datetimeFigureOut">
              <a:rPr lang="de-DE" smtClean="0"/>
              <a:t>12.03.25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8ABFC3-E624-9407-0321-00E2EFAB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1CECEB-5D0C-8528-B732-B8A8F0B3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DA5C-8618-8A44-BA28-4D55F8358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87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20D2751-5C39-26F6-D529-89517AA63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E198F4-5B18-2A43-4CC1-ADCDBC094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CD8335-CD24-5553-FDF3-3E6FB0AE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A685-BBEC-B74E-B5D9-2AE9ADAFDF57}" type="datetimeFigureOut">
              <a:rPr lang="de-DE" smtClean="0"/>
              <a:t>12.03.25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E80005-1807-F8FF-8F3E-FDC4729F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7BAEB3-E9C5-D420-6DA1-E9FEA7E5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DA5C-8618-8A44-BA28-4D55F8358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86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C2C0E-82F0-F920-0275-B873F480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86789A-CCAF-4C00-FBCD-A4230BAB0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5CFA33-6E67-734A-0A5D-D2062ADA6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A685-BBEC-B74E-B5D9-2AE9ADAFDF57}" type="datetimeFigureOut">
              <a:rPr lang="de-DE" smtClean="0"/>
              <a:t>12.03.25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3664D1-626A-3D1B-2426-5840021A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FFA58D-0A5C-42D1-37C1-09AECF99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DA5C-8618-8A44-BA28-4D55F8358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778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8C094D-D2C8-96C9-3CF0-7934C38AF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A79CA1-561F-FA56-27F9-C1D844551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512844-AA56-7938-77CD-ABB0AA85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A685-BBEC-B74E-B5D9-2AE9ADAFDF57}" type="datetimeFigureOut">
              <a:rPr lang="de-DE" smtClean="0"/>
              <a:t>12.03.25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09737E-4E96-6D6D-F1A3-CD59D4C5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A35BB5-C22A-6E75-5F1F-C110F98F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DA5C-8618-8A44-BA28-4D55F8358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81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7DD6A-1AEE-6828-B7E9-AEE356BE6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B0B02E-A7AD-75C2-3128-8A0BC4A5D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B9AB0F-9929-68BC-EB13-7D6C283D5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F35ED4-ECDE-1311-EB8A-55E6E39B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A685-BBEC-B74E-B5D9-2AE9ADAFDF57}" type="datetimeFigureOut">
              <a:rPr lang="de-DE" smtClean="0"/>
              <a:t>12.03.25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C6A506-7BEE-98BD-8885-CA2B06CC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3E0C34-3F1B-DBA5-FDD7-168DAE20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DA5C-8618-8A44-BA28-4D55F8358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48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83B3E8-2037-1B6F-F433-E0F540ED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1B18A4-30EF-8FA7-C555-F9C81D590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38A80E-1A1E-5F7C-948A-79EFCBC6B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603D2A-44F5-9A3B-DCA1-15449C383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5D4B77C-A309-B1E4-A984-E7DD05465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FFACB3-B7BB-26B1-65C8-B993BE5C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A685-BBEC-B74E-B5D9-2AE9ADAFDF57}" type="datetimeFigureOut">
              <a:rPr lang="de-DE" smtClean="0"/>
              <a:t>12.03.25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D2B6BB-865A-E378-1766-E280A7F5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B3D64F0-4F4E-3D84-F55E-326DD23F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DA5C-8618-8A44-BA28-4D55F8358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42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ACF79-C15D-8475-B09D-94A1A8A9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E43DDA-813D-42CB-5FF6-C59156C1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A685-BBEC-B74E-B5D9-2AE9ADAFDF57}" type="datetimeFigureOut">
              <a:rPr lang="de-DE" smtClean="0"/>
              <a:t>12.03.25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0C3323-A244-2379-64F9-DA2F37DA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02EF55-F511-B8E5-BD0A-32A71582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DA5C-8618-8A44-BA28-4D55F8358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73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1F50147-53AD-E42B-983D-3D28581C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A685-BBEC-B74E-B5D9-2AE9ADAFDF57}" type="datetimeFigureOut">
              <a:rPr lang="de-DE" smtClean="0"/>
              <a:t>12.03.25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0B001E1-849D-3948-A124-6DCC6798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21EEAA-002A-7939-FCE6-59D8CD6B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DA5C-8618-8A44-BA28-4D55F8358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76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39CD75-2392-32A9-D694-F36977593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15B4AE-1BDD-37A5-5FC4-0E9A037B3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FAD1D3-96CE-58C0-E3C5-C6F586416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920D2B-03CA-3DF4-1256-BE03E86F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A685-BBEC-B74E-B5D9-2AE9ADAFDF57}" type="datetimeFigureOut">
              <a:rPr lang="de-DE" smtClean="0"/>
              <a:t>12.03.25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815490-5D8A-CF4A-6506-C7CA6977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BD454C-C0C5-E60B-58B5-F114C97BB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DA5C-8618-8A44-BA28-4D55F8358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45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8944D3-C768-8EA5-BA0D-87B8F073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3823931-23BD-B983-89E1-48CB25A97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65CF99-A999-997D-533F-7DB55417A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8FAF6B-08F5-F1E9-EE7E-10D51B9C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EA685-BBEC-B74E-B5D9-2AE9ADAFDF57}" type="datetimeFigureOut">
              <a:rPr lang="de-DE" smtClean="0"/>
              <a:t>12.03.25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F58854-C33B-FFDF-A77C-6CFD8E019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23DFEE-9F8F-F7D9-3127-2465ADB0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EDA5C-8618-8A44-BA28-4D55F8358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94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3BA25D2-40DA-F7AE-8BE0-D5637EF4F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61F46F-E4FE-D560-7052-E81648420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B49B68-2807-637C-35E3-6813CC959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EA685-BBEC-B74E-B5D9-2AE9ADAFDF57}" type="datetimeFigureOut">
              <a:rPr lang="de-DE" smtClean="0"/>
              <a:t>12.03.25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C73E2B-4493-DBC2-6B0E-254E5D5A2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996FA6-524F-00F9-BFBF-1DB2420A3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EDA5C-8618-8A44-BA28-4D55F8358A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72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07445BF-3052-4807-D026-D1C49B530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-2063"/>
            <a:ext cx="5143500" cy="6858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6F79786-8497-F850-7BB7-CBAED3957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619249" y="-1032"/>
            <a:ext cx="5143499" cy="685593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200D5A4-C02D-6019-F95B-FBB8C909B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667750" y="-1032"/>
            <a:ext cx="5143499" cy="685593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7AA92762-5622-4C7B-9C91-85011F1519A6}"/>
              </a:ext>
            </a:extLst>
          </p:cNvPr>
          <p:cNvSpPr/>
          <p:nvPr/>
        </p:nvSpPr>
        <p:spPr>
          <a:xfrm>
            <a:off x="-1619700" y="-2063"/>
            <a:ext cx="5144400" cy="6858000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50000">
                <a:srgbClr val="FFFFFF">
                  <a:alpha val="85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393B341-5DC3-4845-09EB-E812964B82FA}"/>
              </a:ext>
            </a:extLst>
          </p:cNvPr>
          <p:cNvSpPr/>
          <p:nvPr/>
        </p:nvSpPr>
        <p:spPr>
          <a:xfrm rot="10800000">
            <a:off x="8666400" y="-2063"/>
            <a:ext cx="5144400" cy="6858000"/>
          </a:xfrm>
          <a:prstGeom prst="rect">
            <a:avLst/>
          </a:pr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50000">
                <a:srgbClr val="FFFFFF">
                  <a:alpha val="85000"/>
                </a:srgbClr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61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B13B-B9F1-2798-526E-4C0A47C13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843C678-EFD3-DA4D-0069-313A323F31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68" r="11958" b="3188"/>
          <a:stretch/>
        </p:blipFill>
        <p:spPr>
          <a:xfrm>
            <a:off x="3195320" y="1539240"/>
            <a:ext cx="6172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6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Malte Schäfer</dc:creator>
  <cp:lastModifiedBy>Malte Schäfer</cp:lastModifiedBy>
  <cp:revision>3</cp:revision>
  <dcterms:created xsi:type="dcterms:W3CDTF">2025-03-08T08:45:08Z</dcterms:created>
  <dcterms:modified xsi:type="dcterms:W3CDTF">2025-03-12T09:53:56Z</dcterms:modified>
</cp:coreProperties>
</file>