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3"/>
    <p:restoredTop sz="94694"/>
  </p:normalViewPr>
  <p:slideViewPr>
    <p:cSldViewPr snapToGrid="0" showGuides="1">
      <p:cViewPr>
        <p:scale>
          <a:sx n="103" d="100"/>
          <a:sy n="103" d="100"/>
        </p:scale>
        <p:origin x="-1096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6EFC-072E-D71E-086A-BFBBABBF9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BB49-AF72-8DF3-EC50-8676BB888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3303-7445-858B-7FE5-1FF99464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2427-1CA3-C24F-AE44-276B22FCFFB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CB3A-C1A4-9F59-C99B-A7EBA8FB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D5C57-847B-E3BD-F821-E05D68F3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E610-EA0F-9942-8662-DD876CB3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4871-2C9F-533E-0895-EBAC7621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300FD-940D-61CD-CD15-03DDFD7E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31D0E-CD56-6A6C-0F14-62755FC8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2427-1CA3-C24F-AE44-276B22FCFFB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D37C-A34C-7D3F-00DB-EE56DB78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9801-C5B3-AC79-C056-C69D32B9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E610-EA0F-9942-8662-DD876CB3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A0D80-7BDB-571D-D721-74E444E46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48F87-DE60-CDAF-8BF5-266CB6651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AE1E-586F-4F37-DD20-46367C26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2427-1CA3-C24F-AE44-276B22FCFFB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D2B1-408B-A1A9-D8F8-17BE7B41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524FF-6237-35A6-1DD3-42988B88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E610-EA0F-9942-8662-DD876CB3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98F5-FAD5-9AE3-3A33-6F9240A2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3F9B-D7BC-A462-CB9F-2C4944EA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70FC-3914-6620-0970-461E21BB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2427-1CA3-C24F-AE44-276B22FCFFB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167F-EAFE-B96E-EC9A-40A16A5B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371-14B7-9A36-277D-B74FB1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E610-EA0F-9942-8662-DD876CB3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8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BFE4-5FAD-D91D-F3D5-54E87BF5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E9280-A6D0-9B3D-8FDE-F99887ADD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88ED-631D-3601-5907-4B479209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2427-1CA3-C24F-AE44-276B22FCFFB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12E4A-B399-B0E3-3804-6AC2FB07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E079-8781-FA0C-F00E-E4853571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E610-EA0F-9942-8662-DD876CB3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B1E4-FE2C-5B25-A6A6-A17B25B9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1BC9-A628-3D7C-C913-F12A5AFE0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E5671-8D04-BF59-5EC6-D40CD3E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616B7-3C6C-2697-D836-B8444F52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2427-1CA3-C24F-AE44-276B22FCFFB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C5E5B-C8B5-6064-2DC8-9B150CAC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527EE-F587-CDF4-7242-593EA95A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E610-EA0F-9942-8662-DD876CB3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0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4505-EEA6-4FF9-53D7-ED4B67B3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A8947-1200-DFA9-3FEE-C4CA84A6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93224-7930-A36A-80E7-92B5FD648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5F6BD-7CDF-1BC0-C7D6-12A8A921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66409-4291-9B41-6829-013245B63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9B5FA-7D36-C765-0EA2-E7B3926C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2427-1CA3-C24F-AE44-276B22FCFFB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192D3-FA5A-9799-0EF4-73F7084C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59C44-C556-1A44-153F-3E4AF3B2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E610-EA0F-9942-8662-DD876CB3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8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2CEE-8299-6995-F155-D4CF9926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C9D0F-6036-0BA4-3032-02FBD4D0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2427-1CA3-C24F-AE44-276B22FCFFB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D0E98-5318-28CA-AC2F-63C8C22A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84785-2060-519B-4EDC-93933A7B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E610-EA0F-9942-8662-DD876CB3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F0C91-22E5-5750-7ADF-280890EE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2427-1CA3-C24F-AE44-276B22FCFFB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A2592-4556-52B4-95A5-EA02AB88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D78B8-98C1-DD22-995B-B9D5E008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E610-EA0F-9942-8662-DD876CB3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00E1-83E0-E55A-C2DC-9F92D23D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8087-1EEA-AF9D-C253-0847B15B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3A818-14BA-2F96-F99B-9CEE6AFB8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CA95-49A4-6A00-9154-D3AA2D2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2427-1CA3-C24F-AE44-276B22FCFFB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A485C-4039-E5C3-9576-BD9DFDB9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3CA6-ADB3-AB14-A81B-8F604814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E610-EA0F-9942-8662-DD876CB3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32A8-FFAF-DB50-F67E-9DFB7677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85788-AAFC-C65D-799A-D1C4A234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35C0B-C13E-452A-D320-9AEF1679B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CC4CA-2754-A30B-4645-B1CEFC2E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2427-1CA3-C24F-AE44-276B22FCFFB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DDF8B-D100-4EC9-6CC2-B0D73E4A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27F7-79F9-F81D-657C-7EDAE41A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E610-EA0F-9942-8662-DD876CB3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23CF8-E338-4A31-153F-29C286D3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AFF24-D568-40F5-4848-2B9500BF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553F9-69EF-945A-2577-37CC87F4F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2427-1CA3-C24F-AE44-276B22FCFFB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2D48-282C-C1B5-D509-6EDA38222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6EA9-D213-98AB-3208-D6D6D6B63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E610-EA0F-9942-8662-DD876CB3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942C-91FA-8BFA-399F-3359B7D8D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1B0BE-D479-ECA3-9A0D-CC0C88C84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B6F8-2E04-41A9-54EB-46BAE7C31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6" t="7806" r="7806" b="7806"/>
          <a:stretch/>
        </p:blipFill>
        <p:spPr>
          <a:xfrm>
            <a:off x="3352292" y="685292"/>
            <a:ext cx="54864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91E15C-3CB4-D91B-DFE4-4BEE991DE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520" b="59766" l="16504" r="38184">
                        <a14:foregroundMark x1="16504" y1="33887" x2="31152" y2="32617"/>
                        <a14:foregroundMark x1="18262" y1="59863" x2="31445" y2="59668"/>
                        <a14:foregroundMark x1="33398" y1="58203" x2="36914" y2="53418"/>
                        <a14:foregroundMark x1="35352" y1="54883" x2="35352" y2="54883"/>
                        <a14:foregroundMark x1="34961" y1="39844" x2="36621" y2="39551"/>
                        <a14:foregroundMark x1="36133" y1="39258" x2="36133" y2="39258"/>
                        <a14:foregroundMark x1="35156" y1="38672" x2="36621" y2="39551"/>
                        <a14:foregroundMark x1="35742" y1="54883" x2="38184" y2="53223"/>
                      </a14:backgroundRemoval>
                    </a14:imgEffect>
                  </a14:imgLayer>
                </a14:imgProps>
              </a:ext>
            </a:extLst>
          </a:blip>
          <a:srcRect l="15382" t="30191" r="60798" b="36890"/>
          <a:stretch/>
        </p:blipFill>
        <p:spPr>
          <a:xfrm rot="20147253">
            <a:off x="5276275" y="3867646"/>
            <a:ext cx="1100408" cy="15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Schäfer</dc:creator>
  <cp:lastModifiedBy>Malte Schäfer</cp:lastModifiedBy>
  <cp:revision>1</cp:revision>
  <dcterms:created xsi:type="dcterms:W3CDTF">2025-02-28T11:58:35Z</dcterms:created>
  <dcterms:modified xsi:type="dcterms:W3CDTF">2025-02-28T12:07:02Z</dcterms:modified>
</cp:coreProperties>
</file>