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4"/>
    <p:restoredTop sz="94694"/>
  </p:normalViewPr>
  <p:slideViewPr>
    <p:cSldViewPr snapToGrid="0" showGuides="1">
      <p:cViewPr>
        <p:scale>
          <a:sx n="57" d="100"/>
          <a:sy n="57" d="100"/>
        </p:scale>
        <p:origin x="416" y="1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2F155-4B6F-0846-C783-0CFAFCA58F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31153-3B01-85B7-C7A2-56F3EEC17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6FE5D6-EFF0-4CF0-5BD1-170D8535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91413B-FA9B-E1C2-D724-1BCA09ED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1F994-C3C2-2391-308A-29E234D71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3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3FFFD-C4B6-3F82-32C0-BC40876CC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36F706-D45E-0DAB-EA23-83EA75610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C7F8F-9F9F-D80C-AE09-BF8005A7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A9C0-9DDA-33A6-1B9C-4B9B9DED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24EBC-E147-3A73-81FF-2947BEFF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9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F5FECF-A8C2-096F-4609-9EF145356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65CF83-AA8F-0E5C-FDCE-59F829948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34BBB-E8D5-F54B-8689-3C710292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389BA-A4AC-E188-EAF7-1C7D1BF0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09A4E-693F-F8F2-56D6-1F5F8DBB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CA71D-5324-DEF1-1CF0-09579A6C6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85A77-9D4C-8ED2-0682-320F3C2B1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7613-44FE-1D2D-3990-EFC851F27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32969-7962-4C93-7BEB-B4A0F21A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316A3-FA1D-A387-0A5E-C95ADD1AB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1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A77E-8BE8-0DCF-078D-16CA4A47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B5BAB-00AC-7227-581B-549024644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114EE-9F53-4B88-13C7-8574CCC7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E3C5B-4638-FCE1-18AC-EF630A7F0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98614-249F-69D9-0FF3-651E61E87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81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A1AD2-EEA5-C3B2-BC6F-0C44EFA4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FD27-A4CF-2C56-FB60-3AEB8AD2A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C1AE20-856A-B772-6EF7-40B2E4665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DAF2A-ABA0-7CF0-AFD0-622F7B5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60B8E-4C42-C911-ABC4-C53BE7EFF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EFD8-16C0-E68B-8D72-225CFDE2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69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AD089-AC17-C689-3AB6-9D6EDC25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2E380-E46E-AD58-9BD1-340BEB35C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2A484-1932-BA93-8264-113CB7895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AEE46-8377-92D8-8CC8-FA2EAF1A44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57CC8-B731-F73A-4E27-E1E50D9878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5998E-9A88-F276-C0E4-A6CF3AD8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03F04D-A175-0A4D-44B5-444BD4AB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A701B-090C-F6E1-2A55-A9133A48F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5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18243-396D-95F3-3098-7D1E6C8F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CD324-1180-0763-D035-F8FEADB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FD696-7028-ADF7-4F8D-2B2429393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70BB5-EE36-60A7-2B1D-2982A5A13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2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F475BF-F122-8221-9ECB-A9CF8614D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9C35C-CA36-0A8F-42FB-B149FB44F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D66E8-5427-32F0-5384-1A15A73F3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37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79A5F-D87E-B7DD-5CD0-A588C85A8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F66F1-64ED-FC4B-5556-2B002FE1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095F0-38AB-038C-CEA1-6CA147A91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B42A1-A11B-AE31-DC0C-60B08566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FABBF-1F33-3A75-86F8-9357C2D38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D1314-DFED-3D30-A404-ED4D9F557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9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8A2F-42FA-AA7D-44E4-F3A5FF3A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8C3C2D-1AC4-DE5D-08EF-B5CC5BF979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09BF7D-4DF3-D379-27F8-04B3F3394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E9EC8-DF3B-39F8-E93E-A10DE31EC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DE708-3526-C345-B113-21DFFC2AEC7D}" type="datetimeFigureOut">
              <a:rPr lang="en-US" smtClean="0"/>
              <a:t>3/2/25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85904-ED2F-52A1-A3A3-0D2308A2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46DB3-A921-9679-7C1E-C952FC8D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686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2322A9-EF5E-C8E4-F81D-27DE75CC3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4E5B1-3562-7A41-C3D6-160377E3D1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DEEA6-DFDC-671A-9AEB-C94C0B1F12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DE708-3526-C345-B113-21DFFC2AEC7D}" type="datetimeFigureOut">
              <a:rPr lang="en-US" smtClean="0"/>
              <a:t>3/2/25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F16CF-0D12-CF5F-5311-6D193E7E27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C3E6-6F13-D16B-7193-1D222DF13C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85FC-027B-BF41-93DE-8E76EFE418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62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07A22B-9D8F-2E94-582D-48F4C091F45A}"/>
              </a:ext>
            </a:extLst>
          </p:cNvPr>
          <p:cNvSpPr txBox="1"/>
          <p:nvPr/>
        </p:nvSpPr>
        <p:spPr>
          <a:xfrm>
            <a:off x="-444500" y="2576780"/>
            <a:ext cx="12484100" cy="20621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2800" dirty="0">
                <a:ln w="12700">
                  <a:solidFill>
                    <a:schemeClr val="bg1"/>
                  </a:solidFill>
                </a:ln>
                <a:latin typeface="HanziPen SC" panose="03000300000000000000" pitchFamily="66" charset="-122"/>
                <a:ea typeface="HanziPen SC" panose="03000300000000000000" pitchFamily="66" charset="-122"/>
                <a:cs typeface="Apple Chancery" panose="03020702040506060504" pitchFamily="66" charset="-79"/>
              </a:rPr>
              <a:t>Barbara   Malte</a:t>
            </a:r>
          </a:p>
        </p:txBody>
      </p:sp>
      <p:pic>
        <p:nvPicPr>
          <p:cNvPr id="1026" name="Picture 2" descr="Heart Icon PNG &amp; SVG Design For T-Shirts">
            <a:extLst>
              <a:ext uri="{FF2B5EF4-FFF2-40B4-BE49-F238E27FC236}">
                <a16:creationId xmlns:a16="http://schemas.microsoft.com/office/drawing/2014/main" id="{8629B1AC-0B58-5E68-4BBD-345DC997C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96" y="2217796"/>
            <a:ext cx="2062103" cy="206210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C5F0ED-CFA6-3BD2-03A0-34B428670403}"/>
              </a:ext>
            </a:extLst>
          </p:cNvPr>
          <p:cNvSpPr txBox="1"/>
          <p:nvPr/>
        </p:nvSpPr>
        <p:spPr>
          <a:xfrm rot="18051544">
            <a:off x="5788714" y="2985840"/>
            <a:ext cx="1698291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anziPen SC" panose="03000300000000000000" pitchFamily="66" charset="-122"/>
                <a:ea typeface="HanziPen SC" panose="03000300000000000000" pitchFamily="66" charset="-122"/>
                <a:cs typeface="Apple Chancery" panose="03020702040506060504" pitchFamily="66" charset="-79"/>
              </a:rPr>
              <a:t>Bruno</a:t>
            </a:r>
          </a:p>
        </p:txBody>
      </p:sp>
    </p:spTree>
    <p:extLst>
      <p:ext uri="{BB962C8B-B14F-4D97-AF65-F5344CB8AC3E}">
        <p14:creationId xmlns:p14="http://schemas.microsoft.com/office/powerpoint/2010/main" val="273517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4ED0D-FBC8-3D59-E555-787B93188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2D91CC-DE08-01D0-7A97-3674EC467424}"/>
              </a:ext>
            </a:extLst>
          </p:cNvPr>
          <p:cNvSpPr txBox="1"/>
          <p:nvPr/>
        </p:nvSpPr>
        <p:spPr>
          <a:xfrm>
            <a:off x="4336619" y="2576780"/>
            <a:ext cx="46024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800" dirty="0">
                <a:latin typeface="HanziPen SC" panose="03000300000000000000" pitchFamily="66" charset="-122"/>
                <a:ea typeface="HanziPen SC" panose="03000300000000000000" pitchFamily="66" charset="-122"/>
                <a:cs typeface="Apple Chancery" panose="03020702040506060504" pitchFamily="66" charset="-79"/>
              </a:rPr>
              <a:t>B   M</a:t>
            </a:r>
          </a:p>
        </p:txBody>
      </p:sp>
      <p:pic>
        <p:nvPicPr>
          <p:cNvPr id="1026" name="Picture 2" descr="Heart Icon PNG &amp; SVG Design For T-Shirts">
            <a:extLst>
              <a:ext uri="{FF2B5EF4-FFF2-40B4-BE49-F238E27FC236}">
                <a16:creationId xmlns:a16="http://schemas.microsoft.com/office/drawing/2014/main" id="{10728BCD-04BE-1DC8-B171-1EA8864C3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8196" y="2217796"/>
            <a:ext cx="2062103" cy="2062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4217A2-2F2F-5A5A-6E14-684A612624FC}"/>
              </a:ext>
            </a:extLst>
          </p:cNvPr>
          <p:cNvSpPr txBox="1"/>
          <p:nvPr/>
        </p:nvSpPr>
        <p:spPr>
          <a:xfrm rot="18051544">
            <a:off x="5759664" y="2962145"/>
            <a:ext cx="16982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HanziPen SC" panose="03000300000000000000" pitchFamily="66" charset="-122"/>
                <a:ea typeface="HanziPen SC" panose="03000300000000000000" pitchFamily="66" charset="-122"/>
                <a:cs typeface="Apple Chancery" panose="03020702040506060504" pitchFamily="66" charset="-79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73927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HanziPen SC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Malte Schäfer</dc:creator>
  <cp:lastModifiedBy>Malte Schäfer</cp:lastModifiedBy>
  <cp:revision>4</cp:revision>
  <dcterms:created xsi:type="dcterms:W3CDTF">2025-03-02T20:09:16Z</dcterms:created>
  <dcterms:modified xsi:type="dcterms:W3CDTF">2025-03-02T20:41:24Z</dcterms:modified>
</cp:coreProperties>
</file>