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3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1A60DD-1A65-4026-B3AC-4B140743C5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ADDE62-65FE-40BE-9D6C-9F6AD2F727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E273-B42F-7AE0-1D6E-4B43C35D5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Code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E63EB-8DD3-4DFE-995F-72C66D3E1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D920-8F94-2AC8-7EA0-535AFB7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5B577-E1FA-1859-90B9-82E4932D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238905"/>
            <a:ext cx="7343775" cy="3152775"/>
          </a:xfrm>
        </p:spPr>
      </p:pic>
    </p:spTree>
    <p:extLst>
      <p:ext uri="{BB962C8B-B14F-4D97-AF65-F5344CB8AC3E}">
        <p14:creationId xmlns:p14="http://schemas.microsoft.com/office/powerpoint/2010/main" val="213243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BB7D-BF8B-9EF9-3183-E28B1D8F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13" y="2513336"/>
            <a:ext cx="10058400" cy="14507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5058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Clean Code Practice</vt:lpstr>
      <vt:lpstr>Python </vt:lpstr>
      <vt:lpstr>Thank you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Practice</dc:title>
  <dc:creator>Kulkarni Maltesh (MS/EBD1-ETAS-VOS)</dc:creator>
  <cp:lastModifiedBy>Kulkarni Maltesh (MS/EBD1-ETAS-VOS)</cp:lastModifiedBy>
  <cp:revision>1</cp:revision>
  <dcterms:created xsi:type="dcterms:W3CDTF">2024-11-13T10:14:43Z</dcterms:created>
  <dcterms:modified xsi:type="dcterms:W3CDTF">2024-11-13T10:16:21Z</dcterms:modified>
</cp:coreProperties>
</file>