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0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2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3" y="1535111"/>
            <a:ext cx="4041776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3" y="2174875"/>
            <a:ext cx="4041776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2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Текст заголовка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9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7" name="Уровень текста 1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Текст заголовка"/>
          <p:cNvSpPr txBox="1"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6" name="Уровень текста 1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5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6" name="Номер слайда"/>
          <p:cNvSpPr txBox="1"/>
          <p:nvPr>
            <p:ph type="sldNum" sz="quarter" idx="2"/>
          </p:nvPr>
        </p:nvSpPr>
        <p:spPr>
          <a:xfrm>
            <a:off x="8293488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9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Уровень текста 1…"/>
          <p:cNvSpPr txBox="1"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2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2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1.tif"/><Relationship Id="rId4" Type="http://schemas.openxmlformats.org/officeDocument/2006/relationships/image" Target="../media/image5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76" name="Shape 178"/>
          <p:cNvSpPr txBox="1"/>
          <p:nvPr/>
        </p:nvSpPr>
        <p:spPr>
          <a:xfrm>
            <a:off x="1218850" y="2345150"/>
            <a:ext cx="5893800" cy="196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Angular School</a:t>
            </a:r>
          </a:p>
          <a:p>
            <a:pPr>
              <a:defRPr sz="48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Lesson 3. Pipes &amp;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36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26" name="Shape 237"/>
          <p:cNvSpPr txBox="1"/>
          <p:nvPr/>
        </p:nvSpPr>
        <p:spPr>
          <a:xfrm>
            <a:off x="536773" y="1927199"/>
            <a:ext cx="4360504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Currency Pipe:</a:t>
            </a:r>
          </a:p>
        </p:txBody>
      </p:sp>
      <p:pic>
        <p:nvPicPr>
          <p:cNvPr id="227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563940"/>
            <a:ext cx="8070427" cy="221646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39"/>
          <p:cNvSpPr/>
          <p:nvPr/>
        </p:nvSpPr>
        <p:spPr>
          <a:xfrm>
            <a:off x="5311025" y="3502400"/>
            <a:ext cx="1251603" cy="246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Shape 240"/>
          <p:cNvSpPr/>
          <p:nvPr/>
        </p:nvSpPr>
        <p:spPr>
          <a:xfrm>
            <a:off x="5311025" y="4264400"/>
            <a:ext cx="1251603" cy="246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0" name="image18.png" descr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3412" y="4157900"/>
            <a:ext cx="1928324" cy="459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9.png" descr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6035" y="3353075"/>
            <a:ext cx="1743078" cy="485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45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34" name="Shape 246"/>
          <p:cNvSpPr txBox="1"/>
          <p:nvPr/>
        </p:nvSpPr>
        <p:spPr>
          <a:xfrm>
            <a:off x="536773" y="1927199"/>
            <a:ext cx="4360504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Decimal Pipe :</a:t>
            </a:r>
          </a:p>
        </p:txBody>
      </p:sp>
      <p:pic>
        <p:nvPicPr>
          <p:cNvPr id="235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617347"/>
            <a:ext cx="8066628" cy="271745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48"/>
          <p:cNvSpPr/>
          <p:nvPr/>
        </p:nvSpPr>
        <p:spPr>
          <a:xfrm>
            <a:off x="4777625" y="4188200"/>
            <a:ext cx="1251603" cy="246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Shape 249"/>
          <p:cNvSpPr/>
          <p:nvPr/>
        </p:nvSpPr>
        <p:spPr>
          <a:xfrm>
            <a:off x="4777625" y="4874000"/>
            <a:ext cx="1251603" cy="246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52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40" name="Shape 253"/>
          <p:cNvSpPr txBox="1"/>
          <p:nvPr/>
        </p:nvSpPr>
        <p:spPr>
          <a:xfrm>
            <a:off x="536773" y="1927199"/>
            <a:ext cx="4360504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JSON Pipe:</a:t>
            </a:r>
          </a:p>
        </p:txBody>
      </p:sp>
      <p:pic>
        <p:nvPicPr>
          <p:cNvPr id="24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427521"/>
            <a:ext cx="8070451" cy="306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57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PIPES</a:t>
            </a:r>
          </a:p>
        </p:txBody>
      </p:sp>
      <p:sp>
        <p:nvSpPr>
          <p:cNvPr id="244" name="Shape 258"/>
          <p:cNvSpPr txBox="1"/>
          <p:nvPr/>
        </p:nvSpPr>
        <p:spPr>
          <a:xfrm>
            <a:off x="536775" y="1927199"/>
            <a:ext cx="7228800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to make the custom pipe available everywhere</a:t>
            </a:r>
          </a:p>
        </p:txBody>
      </p:sp>
      <p:pic>
        <p:nvPicPr>
          <p:cNvPr id="245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425" y="2443159"/>
            <a:ext cx="5238750" cy="3190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62"/>
          <p:cNvSpPr txBox="1"/>
          <p:nvPr/>
        </p:nvSpPr>
        <p:spPr>
          <a:xfrm>
            <a:off x="536774" y="1015800"/>
            <a:ext cx="8077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48" name="Shape 263"/>
          <p:cNvSpPr txBox="1"/>
          <p:nvPr/>
        </p:nvSpPr>
        <p:spPr>
          <a:xfrm>
            <a:off x="536775" y="1927199"/>
            <a:ext cx="7228800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Pure Pipes:</a:t>
            </a:r>
          </a:p>
        </p:txBody>
      </p:sp>
      <p:sp>
        <p:nvSpPr>
          <p:cNvPr id="249" name="Shape 264"/>
          <p:cNvSpPr txBox="1"/>
          <p:nvPr/>
        </p:nvSpPr>
        <p:spPr>
          <a:xfrm>
            <a:off x="612974" y="2350714"/>
            <a:ext cx="8077801" cy="15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executes a pure pipe only when it detects a pure change to the input value. A pure change is either a change to a primitive input value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(String, Number, Boolean, Symbol) or a changed object reference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(Date, Array, Function, Object).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Pipes are pure by default.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67"/>
          <p:cNvSpPr txBox="1"/>
          <p:nvPr/>
        </p:nvSpPr>
        <p:spPr>
          <a:xfrm>
            <a:off x="536774" y="1015800"/>
            <a:ext cx="8077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PURE AND IMPURE PIPE</a:t>
            </a:r>
          </a:p>
        </p:txBody>
      </p:sp>
      <p:sp>
        <p:nvSpPr>
          <p:cNvPr id="252" name="Shape 268"/>
          <p:cNvSpPr txBox="1"/>
          <p:nvPr/>
        </p:nvSpPr>
        <p:spPr>
          <a:xfrm>
            <a:off x="536775" y="1927199"/>
            <a:ext cx="7228800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Impure Pipes:</a:t>
            </a:r>
          </a:p>
        </p:txBody>
      </p:sp>
      <p:sp>
        <p:nvSpPr>
          <p:cNvPr id="253" name="Shape 269"/>
          <p:cNvSpPr txBox="1"/>
          <p:nvPr/>
        </p:nvSpPr>
        <p:spPr>
          <a:xfrm>
            <a:off x="612974" y="2349063"/>
            <a:ext cx="8077801" cy="97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Angular executes an impure pipe during every component change detection cycle. An impure pipe will be called a lot, as often as every keystroke or mouse-move.</a:t>
            </a:r>
          </a:p>
        </p:txBody>
      </p:sp>
      <p:pic>
        <p:nvPicPr>
          <p:cNvPr id="254" name="image22.png" descr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3419475"/>
            <a:ext cx="7124700" cy="169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73"/>
          <p:cNvSpPr txBox="1"/>
          <p:nvPr/>
        </p:nvSpPr>
        <p:spPr>
          <a:xfrm>
            <a:off x="536774" y="1015800"/>
            <a:ext cx="8077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WHY DIRECTIVES</a:t>
            </a:r>
          </a:p>
        </p:txBody>
      </p:sp>
      <p:sp>
        <p:nvSpPr>
          <p:cNvPr id="257" name="Shape 274"/>
          <p:cNvSpPr txBox="1"/>
          <p:nvPr/>
        </p:nvSpPr>
        <p:spPr>
          <a:xfrm>
            <a:off x="536774" y="1927199"/>
            <a:ext cx="6336902" cy="44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Directives attach behavior to elements.</a:t>
            </a:r>
          </a:p>
        </p:txBody>
      </p:sp>
      <p:pic>
        <p:nvPicPr>
          <p:cNvPr id="258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9324" y="2447375"/>
            <a:ext cx="3394553" cy="3487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3.png" descr="image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349" y="2591885"/>
            <a:ext cx="4038602" cy="85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79"/>
          <p:cNvSpPr txBox="1"/>
          <p:nvPr/>
        </p:nvSpPr>
        <p:spPr>
          <a:xfrm>
            <a:off x="536774" y="1015800"/>
            <a:ext cx="8077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DIRECTIVES</a:t>
            </a:r>
          </a:p>
        </p:txBody>
      </p:sp>
      <p:sp>
        <p:nvSpPr>
          <p:cNvPr id="262" name="Shape 280"/>
          <p:cNvSpPr txBox="1"/>
          <p:nvPr/>
        </p:nvSpPr>
        <p:spPr>
          <a:xfrm>
            <a:off x="536774" y="1927198"/>
            <a:ext cx="6336902" cy="257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Structural directives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Attribute directives</a:t>
            </a:r>
          </a:p>
        </p:txBody>
      </p:sp>
      <p:pic>
        <p:nvPicPr>
          <p:cNvPr id="263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562" y="2319887"/>
            <a:ext cx="385762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337" y="3503224"/>
            <a:ext cx="3848102" cy="609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26.png" descr="image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874" y="4570024"/>
            <a:ext cx="3829052" cy="1428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86"/>
          <p:cNvSpPr txBox="1"/>
          <p:nvPr/>
        </p:nvSpPr>
        <p:spPr>
          <a:xfrm>
            <a:off x="536774" y="1015800"/>
            <a:ext cx="83802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BASIC</a:t>
            </a:r>
          </a:p>
        </p:txBody>
      </p:sp>
      <p:pic>
        <p:nvPicPr>
          <p:cNvPr id="268" name="image27.png" descr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591573"/>
            <a:ext cx="5208452" cy="2078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28.png" descr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3899" y="3595275"/>
            <a:ext cx="4034102" cy="243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91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AND ANGULAR 4</a:t>
            </a:r>
          </a:p>
        </p:txBody>
      </p:sp>
      <p:pic>
        <p:nvPicPr>
          <p:cNvPr id="272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352566"/>
            <a:ext cx="8070451" cy="3524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81"/>
          <p:cNvSpPr txBox="1"/>
          <p:nvPr/>
        </p:nvSpPr>
        <p:spPr>
          <a:xfrm>
            <a:off x="953675" y="1276225"/>
            <a:ext cx="7587299" cy="3783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What are pipes on Angular 4.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 of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Build-in Pipes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pipes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Pure and Impure pipes.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Bult-in directives.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Custom directives</a:t>
            </a:r>
          </a:p>
        </p:txBody>
      </p:sp>
      <p:pic>
        <p:nvPicPr>
          <p:cNvPr id="17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4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95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ASTERISK (*)</a:t>
            </a:r>
          </a:p>
        </p:txBody>
      </p:sp>
      <p:pic>
        <p:nvPicPr>
          <p:cNvPr id="275" name="image29.png" descr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62" y="2017197"/>
            <a:ext cx="5915027" cy="3314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99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278" name="image30.png" descr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131753"/>
            <a:ext cx="8070451" cy="181369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301"/>
          <p:cNvSpPr txBox="1"/>
          <p:nvPr/>
        </p:nvSpPr>
        <p:spPr>
          <a:xfrm>
            <a:off x="536775" y="2689398"/>
            <a:ext cx="8299199" cy="322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a &gt; b (a=5, b=3) *ngIf=”a &gt; b”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a &gt; b (a=5, b=3)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304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COMPARISON</a:t>
            </a:r>
          </a:p>
        </p:txBody>
      </p:sp>
      <p:pic>
        <p:nvPicPr>
          <p:cNvPr id="282" name="image31.png" descr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141441"/>
            <a:ext cx="8070451" cy="179431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306"/>
          <p:cNvSpPr txBox="1"/>
          <p:nvPr/>
        </p:nvSpPr>
        <p:spPr>
          <a:xfrm>
            <a:off x="536775" y="2715772"/>
            <a:ext cx="7295099" cy="322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str is equal the string “yes” *ngIf=”yesString==’yes’”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if str holds the string “yes”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309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*NGIF FUNCTION</a:t>
            </a:r>
          </a:p>
        </p:txBody>
      </p:sp>
      <p:pic>
        <p:nvPicPr>
          <p:cNvPr id="286" name="image32.png" descr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4" y="3202801"/>
            <a:ext cx="8070451" cy="167159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311"/>
          <p:cNvSpPr txBox="1"/>
          <p:nvPr/>
        </p:nvSpPr>
        <p:spPr>
          <a:xfrm>
            <a:off x="536775" y="2715772"/>
            <a:ext cx="7295099" cy="3225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getTrueOrFalse returns a true value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  Displayed getTrueOrFalse returns a false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314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NGSWITCH</a:t>
            </a:r>
          </a:p>
        </p:txBody>
      </p:sp>
      <p:pic>
        <p:nvPicPr>
          <p:cNvPr id="290" name="image33.png" descr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73" y="4694339"/>
            <a:ext cx="8070478" cy="1431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34.png" descr="image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461" y="2828712"/>
            <a:ext cx="8070475" cy="16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317"/>
          <p:cNvSpPr txBox="1"/>
          <p:nvPr/>
        </p:nvSpPr>
        <p:spPr>
          <a:xfrm>
            <a:off x="536774" y="2469775"/>
            <a:ext cx="8530502" cy="2209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320"/>
          <p:cNvSpPr txBox="1"/>
          <p:nvPr/>
        </p:nvSpPr>
        <p:spPr>
          <a:xfrm>
            <a:off x="536775" y="1015800"/>
            <a:ext cx="8489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</a:t>
            </a:r>
          </a:p>
        </p:txBody>
      </p:sp>
      <p:pic>
        <p:nvPicPr>
          <p:cNvPr id="295" name="image35.png" descr="image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692904"/>
            <a:ext cx="8070454" cy="1472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36.png" descr="image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286" y="3784224"/>
            <a:ext cx="5114927" cy="2362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37.png" descr="image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12" y="4143662"/>
            <a:ext cx="3267077" cy="1628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326"/>
          <p:cNvSpPr txBox="1"/>
          <p:nvPr/>
        </p:nvSpPr>
        <p:spPr>
          <a:xfrm>
            <a:off x="308174" y="1015799"/>
            <a:ext cx="8605202" cy="89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STRUCTURAL DIRECTIVES *NGFOR GETTING AN INDEX</a:t>
            </a:r>
          </a:p>
        </p:txBody>
      </p:sp>
      <p:pic>
        <p:nvPicPr>
          <p:cNvPr id="300" name="image38.png" descr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52" y="2752725"/>
            <a:ext cx="8438096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39.png" descr="image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300" y="4188223"/>
            <a:ext cx="2819401" cy="1543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40.png" descr="image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4900" y="4226493"/>
            <a:ext cx="5504351" cy="1999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32"/>
          <p:cNvSpPr txBox="1"/>
          <p:nvPr/>
        </p:nvSpPr>
        <p:spPr>
          <a:xfrm>
            <a:off x="308174" y="1015800"/>
            <a:ext cx="8605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NGSTYLE</a:t>
            </a:r>
          </a:p>
        </p:txBody>
      </p:sp>
      <p:pic>
        <p:nvPicPr>
          <p:cNvPr id="305" name="image41.png" descr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" y="2793600"/>
            <a:ext cx="6705601" cy="88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42.png" descr="image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624" y="4455762"/>
            <a:ext cx="6648451" cy="847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43.png" descr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624" y="3679437"/>
            <a:ext cx="6705601" cy="533403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36"/>
          <p:cNvSpPr txBox="1"/>
          <p:nvPr/>
        </p:nvSpPr>
        <p:spPr>
          <a:xfrm>
            <a:off x="270850" y="2465912"/>
            <a:ext cx="8679900" cy="200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</p:txBody>
      </p:sp>
      <p:pic>
        <p:nvPicPr>
          <p:cNvPr id="309" name="image44.png" descr="image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1074" y="5364600"/>
            <a:ext cx="8101850" cy="72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40"/>
          <p:cNvSpPr txBox="1"/>
          <p:nvPr/>
        </p:nvSpPr>
        <p:spPr>
          <a:xfrm>
            <a:off x="308174" y="1015800"/>
            <a:ext cx="8605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NGCLASS</a:t>
            </a:r>
          </a:p>
        </p:txBody>
      </p:sp>
      <p:pic>
        <p:nvPicPr>
          <p:cNvPr id="312" name="image45.png" descr="image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75" y="2633864"/>
            <a:ext cx="8523849" cy="256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46.png" descr="image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75" y="5313562"/>
            <a:ext cx="7010401" cy="180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45"/>
          <p:cNvSpPr txBox="1"/>
          <p:nvPr/>
        </p:nvSpPr>
        <p:spPr>
          <a:xfrm>
            <a:off x="308174" y="1015800"/>
            <a:ext cx="8605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DIRECTIVES NGNONBINDABLE</a:t>
            </a:r>
          </a:p>
        </p:txBody>
      </p:sp>
      <p:pic>
        <p:nvPicPr>
          <p:cNvPr id="316" name="image47.png" descr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75" y="2703397"/>
            <a:ext cx="8286751" cy="148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48.png" descr="image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62" y="4404736"/>
            <a:ext cx="6048377" cy="485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5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ARE PIPES ON ANGULAR</a:t>
            </a:r>
          </a:p>
        </p:txBody>
      </p:sp>
      <p:sp>
        <p:nvSpPr>
          <p:cNvPr id="182" name="Shape 186"/>
          <p:cNvSpPr txBox="1"/>
          <p:nvPr/>
        </p:nvSpPr>
        <p:spPr>
          <a:xfrm>
            <a:off x="549900" y="1784499"/>
            <a:ext cx="8044199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Pipes allow us to change data inside of a template</a:t>
            </a:r>
          </a:p>
        </p:txBody>
      </p:sp>
      <p:pic>
        <p:nvPicPr>
          <p:cNvPr id="183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3316058"/>
            <a:ext cx="8070451" cy="2664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50"/>
          <p:cNvSpPr txBox="1"/>
          <p:nvPr/>
        </p:nvSpPr>
        <p:spPr>
          <a:xfrm>
            <a:off x="308174" y="1015800"/>
            <a:ext cx="8605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CUSTOM DIRECTIVES</a:t>
            </a:r>
          </a:p>
        </p:txBody>
      </p:sp>
      <p:pic>
        <p:nvPicPr>
          <p:cNvPr id="320" name="image4.jpeg" descr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474" y="2059200"/>
            <a:ext cx="4210600" cy="3697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54"/>
          <p:cNvSpPr txBox="1"/>
          <p:nvPr/>
        </p:nvSpPr>
        <p:spPr>
          <a:xfrm>
            <a:off x="89799" y="1168100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24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image5.jpeg" descr="image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5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328" name="Shape 361"/>
          <p:cNvSpPr txBox="1"/>
          <p:nvPr/>
        </p:nvSpPr>
        <p:spPr>
          <a:xfrm>
            <a:off x="1742600" y="2594548"/>
            <a:ext cx="5682601" cy="201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90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pic>
        <p:nvPicPr>
          <p:cNvPr id="186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87" y="2554375"/>
            <a:ext cx="6334127" cy="5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92"/>
          <p:cNvSpPr/>
          <p:nvPr/>
        </p:nvSpPr>
        <p:spPr>
          <a:xfrm>
            <a:off x="3245223" y="4395499"/>
            <a:ext cx="1041004" cy="18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51" y="0"/>
                  <a:pt x="1678" y="0"/>
                </a:cubicBezTo>
                <a:lnTo>
                  <a:pt x="19443" y="0"/>
                </a:lnTo>
                <a:cubicBezTo>
                  <a:pt x="20370" y="0"/>
                  <a:pt x="21121" y="4231"/>
                  <a:pt x="21121" y="9450"/>
                </a:cubicBezTo>
                <a:lnTo>
                  <a:pt x="21121" y="10800"/>
                </a:lnTo>
                <a:lnTo>
                  <a:pt x="21600" y="10800"/>
                </a:lnTo>
                <a:lnTo>
                  <a:pt x="20641" y="16200"/>
                </a:lnTo>
                <a:lnTo>
                  <a:pt x="19683" y="10800"/>
                </a:lnTo>
                <a:lnTo>
                  <a:pt x="20162" y="10800"/>
                </a:lnTo>
                <a:lnTo>
                  <a:pt x="20162" y="9450"/>
                </a:lnTo>
                <a:cubicBezTo>
                  <a:pt x="20162" y="7213"/>
                  <a:pt x="19840" y="5400"/>
                  <a:pt x="19443" y="5400"/>
                </a:cubicBezTo>
                <a:lnTo>
                  <a:pt x="1678" y="5400"/>
                </a:lnTo>
                <a:cubicBezTo>
                  <a:pt x="1281" y="5400"/>
                  <a:pt x="959" y="7213"/>
                  <a:pt x="959" y="9450"/>
                </a:cubicBezTo>
                <a:lnTo>
                  <a:pt x="95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8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087" y="3668324"/>
            <a:ext cx="5381627" cy="102870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94"/>
          <p:cNvSpPr txBox="1"/>
          <p:nvPr/>
        </p:nvSpPr>
        <p:spPr>
          <a:xfrm>
            <a:off x="2096623" y="3696825"/>
            <a:ext cx="907801" cy="35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Angular4</a:t>
            </a:r>
          </a:p>
        </p:txBody>
      </p:sp>
      <p:sp>
        <p:nvSpPr>
          <p:cNvPr id="190" name="Shape 195"/>
          <p:cNvSpPr txBox="1"/>
          <p:nvPr/>
        </p:nvSpPr>
        <p:spPr>
          <a:xfrm>
            <a:off x="3544425" y="3696825"/>
            <a:ext cx="907802" cy="35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1" name="Shape 196"/>
          <p:cNvSpPr txBox="1"/>
          <p:nvPr/>
        </p:nvSpPr>
        <p:spPr>
          <a:xfrm>
            <a:off x="4611225" y="3696825"/>
            <a:ext cx="907802" cy="35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ULAR4</a:t>
            </a:r>
          </a:p>
        </p:txBody>
      </p:sp>
      <p:sp>
        <p:nvSpPr>
          <p:cNvPr id="192" name="Shape 197"/>
          <p:cNvSpPr/>
          <p:nvPr/>
        </p:nvSpPr>
        <p:spPr>
          <a:xfrm>
            <a:off x="1949823" y="4090699"/>
            <a:ext cx="1101004" cy="18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50"/>
                </a:lnTo>
                <a:cubicBezTo>
                  <a:pt x="0" y="4231"/>
                  <a:pt x="710" y="0"/>
                  <a:pt x="1586" y="0"/>
                </a:cubicBezTo>
                <a:lnTo>
                  <a:pt x="19561" y="0"/>
                </a:lnTo>
                <a:cubicBezTo>
                  <a:pt x="20437" y="0"/>
                  <a:pt x="21147" y="4231"/>
                  <a:pt x="21147" y="9450"/>
                </a:cubicBezTo>
                <a:lnTo>
                  <a:pt x="21147" y="10800"/>
                </a:lnTo>
                <a:lnTo>
                  <a:pt x="21600" y="10800"/>
                </a:lnTo>
                <a:lnTo>
                  <a:pt x="20694" y="16200"/>
                </a:lnTo>
                <a:lnTo>
                  <a:pt x="19787" y="10800"/>
                </a:lnTo>
                <a:lnTo>
                  <a:pt x="20240" y="10800"/>
                </a:lnTo>
                <a:lnTo>
                  <a:pt x="20240" y="9450"/>
                </a:lnTo>
                <a:cubicBezTo>
                  <a:pt x="20240" y="7213"/>
                  <a:pt x="19936" y="5400"/>
                  <a:pt x="19561" y="5400"/>
                </a:cubicBezTo>
                <a:lnTo>
                  <a:pt x="1586" y="5400"/>
                </a:lnTo>
                <a:cubicBezTo>
                  <a:pt x="1211" y="5400"/>
                  <a:pt x="906" y="7213"/>
                  <a:pt x="906" y="9450"/>
                </a:cubicBezTo>
                <a:lnTo>
                  <a:pt x="906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Shape 198"/>
          <p:cNvSpPr txBox="1"/>
          <p:nvPr/>
        </p:nvSpPr>
        <p:spPr>
          <a:xfrm>
            <a:off x="543300" y="2008507"/>
            <a:ext cx="8057400" cy="162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General syntax(template)</a:t>
            </a: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Chaining Pipes</a:t>
            </a:r>
          </a:p>
        </p:txBody>
      </p:sp>
      <p:sp>
        <p:nvSpPr>
          <p:cNvPr id="194" name="Shape 199"/>
          <p:cNvSpPr/>
          <p:nvPr/>
        </p:nvSpPr>
        <p:spPr>
          <a:xfrm>
            <a:off x="3169023" y="4090699"/>
            <a:ext cx="907803" cy="18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Shape 200"/>
          <p:cNvSpPr/>
          <p:nvPr/>
        </p:nvSpPr>
        <p:spPr>
          <a:xfrm>
            <a:off x="4159625" y="4090699"/>
            <a:ext cx="907803" cy="18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386"/>
                </a:lnTo>
                <a:cubicBezTo>
                  <a:pt x="0" y="4202"/>
                  <a:pt x="855" y="0"/>
                  <a:pt x="1911" y="0"/>
                </a:cubicBezTo>
                <a:lnTo>
                  <a:pt x="19140" y="0"/>
                </a:lnTo>
                <a:cubicBezTo>
                  <a:pt x="20195" y="0"/>
                  <a:pt x="21050" y="4202"/>
                  <a:pt x="21050" y="9386"/>
                </a:cubicBezTo>
                <a:lnTo>
                  <a:pt x="21600" y="9386"/>
                </a:lnTo>
                <a:lnTo>
                  <a:pt x="20501" y="14786"/>
                </a:lnTo>
                <a:lnTo>
                  <a:pt x="19401" y="9386"/>
                </a:lnTo>
                <a:lnTo>
                  <a:pt x="19951" y="9386"/>
                </a:lnTo>
                <a:cubicBezTo>
                  <a:pt x="19951" y="7184"/>
                  <a:pt x="19588" y="5400"/>
                  <a:pt x="19140" y="5400"/>
                </a:cubicBezTo>
                <a:lnTo>
                  <a:pt x="1911" y="5400"/>
                </a:lnTo>
                <a:cubicBezTo>
                  <a:pt x="1463" y="5400"/>
                  <a:pt x="1099" y="7184"/>
                  <a:pt x="1099" y="9386"/>
                </a:cubicBezTo>
                <a:lnTo>
                  <a:pt x="1099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203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USING PIPES</a:t>
            </a:r>
          </a:p>
        </p:txBody>
      </p:sp>
      <p:sp>
        <p:nvSpPr>
          <p:cNvPr id="198" name="Shape 204"/>
          <p:cNvSpPr txBox="1"/>
          <p:nvPr/>
        </p:nvSpPr>
        <p:spPr>
          <a:xfrm>
            <a:off x="549900" y="1886099"/>
            <a:ext cx="8044199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Using in code</a:t>
            </a:r>
          </a:p>
        </p:txBody>
      </p:sp>
      <p:pic>
        <p:nvPicPr>
          <p:cNvPr id="199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125" y="2599196"/>
            <a:ext cx="7936549" cy="318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8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02" name="Shape 209"/>
          <p:cNvSpPr txBox="1"/>
          <p:nvPr/>
        </p:nvSpPr>
        <p:spPr>
          <a:xfrm>
            <a:off x="549900" y="1886099"/>
            <a:ext cx="8044199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Date Pipe:</a:t>
            </a:r>
          </a:p>
        </p:txBody>
      </p:sp>
      <p:pic>
        <p:nvPicPr>
          <p:cNvPr id="203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49" y="3847236"/>
            <a:ext cx="8372476" cy="1590678"/>
          </a:xfrm>
          <a:prstGeom prst="rect">
            <a:avLst/>
          </a:prstGeom>
          <a:ln>
            <a:solidFill>
              <a:srgbClr val="F3F3F3"/>
            </a:solidFill>
          </a:ln>
        </p:spPr>
      </p:pic>
      <p:sp>
        <p:nvSpPr>
          <p:cNvPr id="204" name="Shape 211"/>
          <p:cNvSpPr txBox="1"/>
          <p:nvPr/>
        </p:nvSpPr>
        <p:spPr>
          <a:xfrm>
            <a:off x="5647774" y="3847250"/>
            <a:ext cx="3108604" cy="14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Sep 14, 2017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Sep 14, 2017, 4:43:54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9/14/2017, 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4:43:54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4:43 PM</a:t>
            </a:r>
          </a:p>
          <a:p>
            <a:pPr>
              <a:lnSpc>
                <a:spcPct val="125000"/>
              </a:lnSpc>
              <a:defRPr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14/09/2017</a:t>
            </a:r>
          </a:p>
        </p:txBody>
      </p:sp>
      <p:pic>
        <p:nvPicPr>
          <p:cNvPr id="205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37" y="2618512"/>
            <a:ext cx="4429127" cy="1000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15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08" name="Shape 216"/>
          <p:cNvSpPr txBox="1"/>
          <p:nvPr/>
        </p:nvSpPr>
        <p:spPr>
          <a:xfrm>
            <a:off x="549900" y="1886099"/>
            <a:ext cx="8044199" cy="4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Slice Pipe:</a:t>
            </a:r>
          </a:p>
        </p:txBody>
      </p:sp>
      <p:pic>
        <p:nvPicPr>
          <p:cNvPr id="209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500" y="2613748"/>
            <a:ext cx="6648451" cy="146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20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pic>
        <p:nvPicPr>
          <p:cNvPr id="212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74" y="2093210"/>
            <a:ext cx="7715251" cy="174307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22"/>
          <p:cNvSpPr/>
          <p:nvPr/>
        </p:nvSpPr>
        <p:spPr>
          <a:xfrm>
            <a:off x="3321975" y="4121425"/>
            <a:ext cx="1641303" cy="562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4" name="image12.png" descr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459" y="4929187"/>
            <a:ext cx="3419480" cy="111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26"/>
          <p:cNvSpPr txBox="1"/>
          <p:nvPr/>
        </p:nvSpPr>
        <p:spPr>
          <a:xfrm>
            <a:off x="536775" y="1015800"/>
            <a:ext cx="7328700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BUILT-IN PIPES</a:t>
            </a:r>
          </a:p>
        </p:txBody>
      </p:sp>
      <p:sp>
        <p:nvSpPr>
          <p:cNvPr id="217" name="Shape 227"/>
          <p:cNvSpPr txBox="1"/>
          <p:nvPr/>
        </p:nvSpPr>
        <p:spPr>
          <a:xfrm>
            <a:off x="536773" y="1927200"/>
            <a:ext cx="4360504" cy="2042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Uppercase Pipe: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Lowercase Pipe:</a:t>
            </a:r>
          </a:p>
        </p:txBody>
      </p:sp>
      <p:pic>
        <p:nvPicPr>
          <p:cNvPr id="218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850" y="4128275"/>
            <a:ext cx="3619502" cy="704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4.png" descr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550" y="2458123"/>
            <a:ext cx="3638552" cy="781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5.png" descr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4198" y="2587550"/>
            <a:ext cx="4057652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6.png" descr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87998" y="4370311"/>
            <a:ext cx="4133852" cy="29527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32"/>
          <p:cNvSpPr/>
          <p:nvPr/>
        </p:nvSpPr>
        <p:spPr>
          <a:xfrm>
            <a:off x="4168025" y="2587999"/>
            <a:ext cx="543903" cy="2952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Shape 233"/>
          <p:cNvSpPr/>
          <p:nvPr/>
        </p:nvSpPr>
        <p:spPr>
          <a:xfrm>
            <a:off x="4168025" y="4340600"/>
            <a:ext cx="543903" cy="2952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