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FontTx/>
              <a:defRPr>
                <a:solidFill>
                  <a:srgbClr val="666666"/>
                </a:solidFill>
              </a:defRPr>
            </a:lvl2pPr>
            <a:lvl3pPr algn="ctr">
              <a:buClrTx/>
              <a:buFontTx/>
              <a:defRPr>
                <a:solidFill>
                  <a:srgbClr val="666666"/>
                </a:solidFill>
              </a:defRPr>
            </a:lvl3pPr>
            <a:lvl4pPr algn="ctr">
              <a:buClrTx/>
              <a:buFontTx/>
              <a:defRPr>
                <a:solidFill>
                  <a:srgbClr val="666666"/>
                </a:solidFill>
              </a:defRPr>
            </a:lvl4pPr>
            <a:lvl5pPr algn="ctr">
              <a:buClrTx/>
              <a:buFontTx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7" y="1600200"/>
            <a:ext cx="4038603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4"/>
            <a:ext cx="4040192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2" y="1535111"/>
            <a:ext cx="4041778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2" y="2174874"/>
            <a:ext cx="4041778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85800" y="2130423"/>
            <a:ext cx="7772400" cy="1470029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9"/>
          <p:cNvSpPr txBox="1"/>
          <p:nvPr/>
        </p:nvSpPr>
        <p:spPr>
          <a:xfrm>
            <a:off x="1218850" y="2345150"/>
            <a:ext cx="5893800" cy="196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Lesson 7. Dependency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206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96" name="Shape 207"/>
          <p:cNvSpPr txBox="1"/>
          <p:nvPr/>
        </p:nvSpPr>
        <p:spPr>
          <a:xfrm>
            <a:off x="536772" y="1907799"/>
            <a:ext cx="6143706" cy="122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Provide streams (data models)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Provide operations with data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Helpers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210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NAMING CONVENTION</a:t>
            </a:r>
          </a:p>
        </p:txBody>
      </p:sp>
      <p:sp>
        <p:nvSpPr>
          <p:cNvPr id="199" name="Shape 211"/>
          <p:cNvSpPr txBox="1"/>
          <p:nvPr/>
        </p:nvSpPr>
        <p:spPr>
          <a:xfrm>
            <a:off x="536772" y="1907799"/>
            <a:ext cx="6143706" cy="835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data.service.ts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some-data.service.ts</a:t>
            </a:r>
          </a:p>
        </p:txBody>
      </p:sp>
      <p:pic>
        <p:nvPicPr>
          <p:cNvPr id="20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2174" y="1785622"/>
            <a:ext cx="4767652" cy="3591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15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SERVICES</a:t>
            </a:r>
          </a:p>
        </p:txBody>
      </p:sp>
      <p:pic>
        <p:nvPicPr>
          <p:cNvPr id="203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574" y="1970999"/>
            <a:ext cx="6147126" cy="403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19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sp>
        <p:nvSpPr>
          <p:cNvPr id="206" name="Shape 220"/>
          <p:cNvSpPr txBox="1"/>
          <p:nvPr/>
        </p:nvSpPr>
        <p:spPr>
          <a:xfrm>
            <a:off x="536774" y="2061598"/>
            <a:ext cx="6604201" cy="162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Inject a (singleton) instance of a class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Call any function and inject the return value of that function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Inject a value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Create an alias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23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pic>
        <p:nvPicPr>
          <p:cNvPr id="20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78970"/>
            <a:ext cx="8070451" cy="3919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27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pic>
        <p:nvPicPr>
          <p:cNvPr id="212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989571"/>
            <a:ext cx="8070448" cy="3488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31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pic>
        <p:nvPicPr>
          <p:cNvPr id="215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49190"/>
            <a:ext cx="8070451" cy="3369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35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pic>
        <p:nvPicPr>
          <p:cNvPr id="218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68914"/>
            <a:ext cx="8070454" cy="3329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39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 CONFIGURATION</a:t>
            </a:r>
          </a:p>
        </p:txBody>
      </p:sp>
      <p:pic>
        <p:nvPicPr>
          <p:cNvPr id="221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09238"/>
            <a:ext cx="8070475" cy="3753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43"/>
          <p:cNvSpPr txBox="1"/>
          <p:nvPr/>
        </p:nvSpPr>
        <p:spPr>
          <a:xfrm>
            <a:off x="536775" y="7871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USEVALUE &amp; USEFACTORY</a:t>
            </a:r>
          </a:p>
        </p:txBody>
      </p:sp>
      <p:pic>
        <p:nvPicPr>
          <p:cNvPr id="224" name="image19.png" descr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681146"/>
            <a:ext cx="8070451" cy="4562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72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PLAN</a:t>
            </a:r>
          </a:p>
        </p:txBody>
      </p:sp>
      <p:sp>
        <p:nvSpPr>
          <p:cNvPr id="170" name="Shape 173"/>
          <p:cNvSpPr txBox="1"/>
          <p:nvPr/>
        </p:nvSpPr>
        <p:spPr>
          <a:xfrm>
            <a:off x="536775" y="2066400"/>
            <a:ext cx="8044199" cy="20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Dependency injection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Overview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Configuration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Hierarchy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Services in Angular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47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INJECTION TOKEN</a:t>
            </a:r>
          </a:p>
        </p:txBody>
      </p:sp>
      <p:pic>
        <p:nvPicPr>
          <p:cNvPr id="227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784705"/>
            <a:ext cx="8070448" cy="4355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51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INJECTION TOKEN</a:t>
            </a:r>
          </a:p>
        </p:txBody>
      </p:sp>
      <p:pic>
        <p:nvPicPr>
          <p:cNvPr id="230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421612"/>
            <a:ext cx="5905502" cy="14763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53"/>
          <p:cNvSpPr txBox="1"/>
          <p:nvPr/>
        </p:nvSpPr>
        <p:spPr>
          <a:xfrm>
            <a:off x="536773" y="1748125"/>
            <a:ext cx="6462905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app-config-interface.ts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56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INJECTION TOKEN</a:t>
            </a:r>
          </a:p>
        </p:txBody>
      </p:sp>
      <p:sp>
        <p:nvSpPr>
          <p:cNvPr id="234" name="Shape 257"/>
          <p:cNvSpPr txBox="1"/>
          <p:nvPr/>
        </p:nvSpPr>
        <p:spPr>
          <a:xfrm>
            <a:off x="536773" y="1748125"/>
            <a:ext cx="6462905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app-config.ts</a:t>
            </a:r>
          </a:p>
        </p:txBody>
      </p:sp>
      <p:pic>
        <p:nvPicPr>
          <p:cNvPr id="235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380189"/>
            <a:ext cx="8070448" cy="209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61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INJECTION TOKEN</a:t>
            </a:r>
          </a:p>
        </p:txBody>
      </p:sp>
      <p:pic>
        <p:nvPicPr>
          <p:cNvPr id="238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853013"/>
            <a:ext cx="8070451" cy="3456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65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INJECTION TOKEN</a:t>
            </a:r>
          </a:p>
        </p:txBody>
      </p:sp>
      <p:pic>
        <p:nvPicPr>
          <p:cNvPr id="241" name="image22.png" descr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3" y="1898756"/>
            <a:ext cx="8070475" cy="35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69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USEEXISTING</a:t>
            </a:r>
          </a:p>
        </p:txBody>
      </p:sp>
      <p:pic>
        <p:nvPicPr>
          <p:cNvPr id="244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836196"/>
            <a:ext cx="8070451" cy="4100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73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OPTIONAL DEPENDENCIES</a:t>
            </a:r>
          </a:p>
        </p:txBody>
      </p:sp>
      <p:pic>
        <p:nvPicPr>
          <p:cNvPr id="247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940299"/>
            <a:ext cx="8070451" cy="328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77"/>
          <p:cNvSpPr txBox="1"/>
          <p:nvPr/>
        </p:nvSpPr>
        <p:spPr>
          <a:xfrm>
            <a:off x="536775" y="863399"/>
            <a:ext cx="83718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 ROOT DEPENDENCY</a:t>
            </a:r>
          </a:p>
        </p:txBody>
      </p:sp>
      <p:pic>
        <p:nvPicPr>
          <p:cNvPr id="250" name="image26.png" descr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901149"/>
            <a:ext cx="8070448" cy="3208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6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WE NEED DI?</a:t>
            </a:r>
          </a:p>
        </p:txBody>
      </p:sp>
      <p:pic>
        <p:nvPicPr>
          <p:cNvPr id="173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47768"/>
            <a:ext cx="8070454" cy="3219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80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WE NEED DI?</a:t>
            </a:r>
          </a:p>
        </p:txBody>
      </p:sp>
      <p:pic>
        <p:nvPicPr>
          <p:cNvPr id="17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115477"/>
            <a:ext cx="8070448" cy="2627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4734264"/>
            <a:ext cx="8070475" cy="589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85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WE NEED DI?</a:t>
            </a:r>
          </a:p>
        </p:txBody>
      </p:sp>
      <p:pic>
        <p:nvPicPr>
          <p:cNvPr id="18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386758"/>
            <a:ext cx="8070451" cy="2694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9"/>
          <p:cNvSpPr txBox="1"/>
          <p:nvPr/>
        </p:nvSpPr>
        <p:spPr>
          <a:xfrm>
            <a:off x="536775" y="1015799"/>
            <a:ext cx="7328700" cy="15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DEPENDENCY INJECTION OVERVIEW </a:t>
            </a:r>
          </a:p>
        </p:txBody>
      </p:sp>
      <p:sp>
        <p:nvSpPr>
          <p:cNvPr id="183" name="Shape 190"/>
          <p:cNvSpPr txBox="1"/>
          <p:nvPr/>
        </p:nvSpPr>
        <p:spPr>
          <a:xfrm>
            <a:off x="536774" y="2967050"/>
            <a:ext cx="2606402" cy="162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Token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Provider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Injector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Dependency</a:t>
            </a:r>
          </a:p>
        </p:txBody>
      </p:sp>
      <p:pic>
        <p:nvPicPr>
          <p:cNvPr id="18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3824" y="2586046"/>
            <a:ext cx="4898253" cy="3227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94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EASY TO DEVELOP</a:t>
            </a:r>
          </a:p>
        </p:txBody>
      </p:sp>
      <p:pic>
        <p:nvPicPr>
          <p:cNvPr id="187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147270"/>
            <a:ext cx="8070475" cy="2563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98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PROVIDERS</a:t>
            </a:r>
          </a:p>
        </p:txBody>
      </p:sp>
      <p:pic>
        <p:nvPicPr>
          <p:cNvPr id="190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04210"/>
            <a:ext cx="8070451" cy="3306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202"/>
          <p:cNvSpPr txBox="1"/>
          <p:nvPr/>
        </p:nvSpPr>
        <p:spPr>
          <a:xfrm>
            <a:off x="536775" y="1015799"/>
            <a:ext cx="7328700" cy="86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PROVIDERS</a:t>
            </a:r>
          </a:p>
        </p:txBody>
      </p:sp>
      <p:pic>
        <p:nvPicPr>
          <p:cNvPr id="193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1987930"/>
            <a:ext cx="8070454" cy="303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