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Neue"/>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Neue"/>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Neue"/>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Neue"/>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Neue"/>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Neue"/>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Neue"/>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Neue"/>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7E6"/>
          </a:solidFill>
        </a:fill>
      </a:tcStyle>
    </a:wholeTbl>
    <a:band2H>
      <a:tcTxStyle b="def" i="def"/>
      <a:tcStyle>
        <a:tcBdr/>
        <a:fill>
          <a:solidFill>
            <a:srgbClr val="E7ECF3"/>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AE2CD"/>
          </a:solidFill>
        </a:fill>
      </a:tcStyle>
    </a:wholeTbl>
    <a:band2H>
      <a:tcTxStyle b="def" i="def"/>
      <a:tcStyle>
        <a:tcBdr/>
        <a:fill>
          <a:solidFill>
            <a:srgbClr val="ED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CCCC"/>
          </a:solidFill>
        </a:fill>
      </a:tcStyle>
    </a:wholeTbl>
    <a:band2H>
      <a:tcTxStyle b="def" i="def"/>
      <a:tcStyle>
        <a:tcBdr/>
        <a:fill>
          <a:solidFill>
            <a:srgbClr val="EEE7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Helvetica Neue"/>
      </a:defRPr>
    </a:lvl1pPr>
    <a:lvl2pPr indent="228600" latinLnBrk="0">
      <a:defRPr>
        <a:latin typeface="+mn-lt"/>
        <a:ea typeface="+mn-ea"/>
        <a:cs typeface="+mn-cs"/>
        <a:sym typeface="Helvetica Neue"/>
      </a:defRPr>
    </a:lvl2pPr>
    <a:lvl3pPr indent="457200" latinLnBrk="0">
      <a:defRPr>
        <a:latin typeface="+mn-lt"/>
        <a:ea typeface="+mn-ea"/>
        <a:cs typeface="+mn-cs"/>
        <a:sym typeface="Helvetica Neue"/>
      </a:defRPr>
    </a:lvl3pPr>
    <a:lvl4pPr indent="685800" latinLnBrk="0">
      <a:defRPr>
        <a:latin typeface="+mn-lt"/>
        <a:ea typeface="+mn-ea"/>
        <a:cs typeface="+mn-cs"/>
        <a:sym typeface="Helvetica Neue"/>
      </a:defRPr>
    </a:lvl4pPr>
    <a:lvl5pPr indent="914400" latinLnBrk="0">
      <a:defRPr>
        <a:latin typeface="+mn-lt"/>
        <a:ea typeface="+mn-ea"/>
        <a:cs typeface="+mn-cs"/>
        <a:sym typeface="Helvetica Neue"/>
      </a:defRPr>
    </a:lvl5pPr>
    <a:lvl6pPr indent="1143000" latinLnBrk="0">
      <a:defRPr>
        <a:latin typeface="+mn-lt"/>
        <a:ea typeface="+mn-ea"/>
        <a:cs typeface="+mn-cs"/>
        <a:sym typeface="Helvetica Neue"/>
      </a:defRPr>
    </a:lvl6pPr>
    <a:lvl7pPr indent="1371600" latinLnBrk="0">
      <a:defRPr>
        <a:latin typeface="+mn-lt"/>
        <a:ea typeface="+mn-ea"/>
        <a:cs typeface="+mn-cs"/>
        <a:sym typeface="Helvetica Neue"/>
      </a:defRPr>
    </a:lvl7pPr>
    <a:lvl8pPr indent="1600200" latinLnBrk="0">
      <a:defRPr>
        <a:latin typeface="+mn-lt"/>
        <a:ea typeface="+mn-ea"/>
        <a:cs typeface="+mn-cs"/>
        <a:sym typeface="Helvetica Neue"/>
      </a:defRPr>
    </a:lvl8pPr>
    <a:lvl9pPr indent="1828800" latinLnBrk="0">
      <a:defRPr>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685800" y="2111123"/>
            <a:ext cx="7772400" cy="1546477"/>
          </a:xfrm>
          <a:prstGeom prst="rect">
            <a:avLst/>
          </a:prstGeom>
        </p:spPr>
        <p:txBody>
          <a:bodyPr/>
          <a:lstStyle>
            <a:lvl1pPr algn="ctr">
              <a:defRPr sz="4800"/>
            </a:lvl1pPr>
          </a:lstStyle>
          <a:p>
            <a:pPr/>
            <a:r>
              <a:t>Title Text</a:t>
            </a:r>
          </a:p>
        </p:txBody>
      </p:sp>
      <p:sp>
        <p:nvSpPr>
          <p:cNvPr id="12" name="Body Level One…"/>
          <p:cNvSpPr txBox="1"/>
          <p:nvPr>
            <p:ph type="body" sz="quarter" idx="1"/>
          </p:nvPr>
        </p:nvSpPr>
        <p:spPr>
          <a:xfrm>
            <a:off x="685800" y="3786737"/>
            <a:ext cx="7772400" cy="1046320"/>
          </a:xfrm>
          <a:prstGeom prst="rect">
            <a:avLst/>
          </a:prstGeom>
        </p:spPr>
        <p:txBody>
          <a:bodyPr/>
          <a:lstStyle>
            <a:lvl1pPr algn="ctr">
              <a:buClrTx/>
              <a:buSzTx/>
              <a:buFontTx/>
              <a:buNone/>
              <a:defRPr>
                <a:solidFill>
                  <a:srgbClr val="666666"/>
                </a:solidFill>
              </a:defRPr>
            </a:lvl1pPr>
            <a:lvl2pPr algn="ctr">
              <a:buClrTx/>
              <a:buFontTx/>
              <a:defRPr>
                <a:solidFill>
                  <a:srgbClr val="666666"/>
                </a:solidFill>
              </a:defRPr>
            </a:lvl2pPr>
            <a:lvl3pPr algn="ctr">
              <a:buClrTx/>
              <a:buFontTx/>
              <a:defRPr>
                <a:solidFill>
                  <a:srgbClr val="666666"/>
                </a:solidFill>
              </a:defRPr>
            </a:lvl3pPr>
            <a:lvl4pPr algn="ctr">
              <a:buClrTx/>
              <a:buFontTx/>
              <a:defRPr>
                <a:solidFill>
                  <a:srgbClr val="666666"/>
                </a:solidFill>
              </a:defRPr>
            </a:lvl4pPr>
            <a:lvl5pPr algn="ctr">
              <a:buClrTx/>
              <a:buFontTx/>
              <a:defRPr>
                <a:solidFill>
                  <a:srgbClr val="666666"/>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sp>
        <p:nvSpPr>
          <p:cNvPr id="89" name="Title Text"/>
          <p:cNvSpPr txBox="1"/>
          <p:nvPr>
            <p:ph type="title"/>
          </p:nvPr>
        </p:nvSpPr>
        <p:spPr>
          <a:prstGeom prst="rect">
            <a:avLst/>
          </a:prstGeom>
        </p:spPr>
        <p:txBody>
          <a:bodyPr anchor="ctr"/>
          <a:lstStyle>
            <a:lvl1pPr algn="ctr">
              <a:defRPr b="0" sz="4400">
                <a:latin typeface="Calibri"/>
                <a:ea typeface="Calibri"/>
                <a:cs typeface="Calibri"/>
                <a:sym typeface="Calibri"/>
              </a:defRPr>
            </a:lvl1pPr>
          </a:lstStyle>
          <a:p>
            <a:pPr/>
            <a:r>
              <a:t>Title Text</a:t>
            </a:r>
          </a:p>
        </p:txBody>
      </p:sp>
      <p:sp>
        <p:nvSpPr>
          <p:cNvPr id="90" name="Body Level One…"/>
          <p:cNvSpPr txBox="1"/>
          <p:nvPr>
            <p:ph type="body" sz="half" idx="1"/>
          </p:nvPr>
        </p:nvSpPr>
        <p:spPr>
          <a:xfrm>
            <a:off x="457200" y="1600200"/>
            <a:ext cx="4038599" cy="4525963"/>
          </a:xfrm>
          <a:prstGeom prst="rect">
            <a:avLst/>
          </a:prstGeom>
        </p:spPr>
        <p:txBody>
          <a:bodyPr/>
          <a:lstStyle>
            <a:lvl1pPr marL="342900" indent="-222250">
              <a:defRPr sz="2800">
                <a:latin typeface="Calibri"/>
                <a:ea typeface="Calibri"/>
                <a:cs typeface="Calibri"/>
                <a:sym typeface="Calibri"/>
              </a:defRPr>
            </a:lvl1pPr>
            <a:lvl2pPr>
              <a:defRPr sz="2800">
                <a:latin typeface="Calibri"/>
                <a:ea typeface="Calibri"/>
                <a:cs typeface="Calibri"/>
                <a:sym typeface="Calibri"/>
              </a:defRPr>
            </a:lvl2pPr>
            <a:lvl3pPr>
              <a:defRPr sz="2800">
                <a:latin typeface="Calibri"/>
                <a:ea typeface="Calibri"/>
                <a:cs typeface="Calibri"/>
                <a:sym typeface="Calibri"/>
              </a:defRPr>
            </a:lvl3pPr>
            <a:lvl4pPr>
              <a:defRPr sz="2800">
                <a:latin typeface="Calibri"/>
                <a:ea typeface="Calibri"/>
                <a:cs typeface="Calibri"/>
                <a:sym typeface="Calibri"/>
              </a:defRPr>
            </a:lvl4pPr>
            <a:lvl5pPr>
              <a:defRPr sz="28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91" name="Shape 91"/>
          <p:cNvSpPr/>
          <p:nvPr>
            <p:ph type="body" sz="half" idx="13"/>
          </p:nvPr>
        </p:nvSpPr>
        <p:spPr>
          <a:xfrm>
            <a:off x="4648197" y="1600200"/>
            <a:ext cx="4038603" cy="4525963"/>
          </a:xfrm>
          <a:prstGeom prst="rect">
            <a:avLst/>
          </a:prstGeom>
        </p:spPr>
        <p:txBody>
          <a:bodyPr/>
          <a:lstStyle/>
          <a:p>
            <a:pPr/>
          </a:p>
        </p:txBody>
      </p:sp>
      <p:sp>
        <p:nvSpPr>
          <p:cNvPr id="92" name="Slide Number"/>
          <p:cNvSpPr txBox="1"/>
          <p:nvPr>
            <p:ph type="sldNum" sz="quarter" idx="2"/>
          </p:nvPr>
        </p:nvSpPr>
        <p:spPr>
          <a:xfrm>
            <a:off x="8293486" y="6348797"/>
            <a:ext cx="393315" cy="380230"/>
          </a:xfrm>
          <a:prstGeom prst="rect">
            <a:avLst/>
          </a:prstGeom>
        </p:spPr>
        <p:txBody>
          <a:bodyPr lIns="91422" tIns="91422" rIns="91422" bIns="91422"/>
          <a:lstStyle>
            <a:lvl1pPr>
              <a:defRPr sz="1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sp>
        <p:nvSpPr>
          <p:cNvPr id="99" name="Title Text"/>
          <p:cNvSpPr txBox="1"/>
          <p:nvPr>
            <p:ph type="title"/>
          </p:nvPr>
        </p:nvSpPr>
        <p:spPr>
          <a:prstGeom prst="rect">
            <a:avLst/>
          </a:prstGeom>
        </p:spPr>
        <p:txBody>
          <a:bodyPr anchor="ctr"/>
          <a:lstStyle>
            <a:lvl1pPr algn="ctr">
              <a:defRPr b="0" sz="4400">
                <a:latin typeface="Calibri"/>
                <a:ea typeface="Calibri"/>
                <a:cs typeface="Calibri"/>
                <a:sym typeface="Calibri"/>
              </a:defRPr>
            </a:lvl1pPr>
          </a:lstStyle>
          <a:p>
            <a:pPr/>
            <a:r>
              <a:t>Title Text</a:t>
            </a:r>
          </a:p>
        </p:txBody>
      </p:sp>
      <p:sp>
        <p:nvSpPr>
          <p:cNvPr id="100" name="Body Level One…"/>
          <p:cNvSpPr txBox="1"/>
          <p:nvPr>
            <p:ph type="body" sz="quarter" idx="1"/>
          </p:nvPr>
        </p:nvSpPr>
        <p:spPr>
          <a:xfrm>
            <a:off x="457200" y="1535112"/>
            <a:ext cx="4040188" cy="639763"/>
          </a:xfrm>
          <a:prstGeom prst="rect">
            <a:avLst/>
          </a:prstGeom>
        </p:spPr>
        <p:txBody>
          <a:bodyPr anchor="b"/>
          <a:lstStyle>
            <a:lvl1pPr>
              <a:buClrTx/>
              <a:buSzTx/>
              <a:buFontTx/>
              <a:buNone/>
              <a:defRPr b="1" sz="2400">
                <a:latin typeface="Calibri"/>
                <a:ea typeface="Calibri"/>
                <a:cs typeface="Calibri"/>
                <a:sym typeface="Calibri"/>
              </a:defRPr>
            </a:lvl1pPr>
            <a:lvl2pPr>
              <a:buClrTx/>
              <a:buFontTx/>
              <a:defRPr b="1" sz="2400">
                <a:latin typeface="Calibri"/>
                <a:ea typeface="Calibri"/>
                <a:cs typeface="Calibri"/>
                <a:sym typeface="Calibri"/>
              </a:defRPr>
            </a:lvl2pPr>
            <a:lvl3pPr>
              <a:buClrTx/>
              <a:buFontTx/>
              <a:defRPr b="1" sz="2400">
                <a:latin typeface="Calibri"/>
                <a:ea typeface="Calibri"/>
                <a:cs typeface="Calibri"/>
                <a:sym typeface="Calibri"/>
              </a:defRPr>
            </a:lvl3pPr>
            <a:lvl4pPr>
              <a:buClrTx/>
              <a:buFontTx/>
              <a:defRPr b="1" sz="2400">
                <a:latin typeface="Calibri"/>
                <a:ea typeface="Calibri"/>
                <a:cs typeface="Calibri"/>
                <a:sym typeface="Calibri"/>
              </a:defRPr>
            </a:lvl4pPr>
            <a:lvl5pPr>
              <a:buClrTx/>
              <a:buFontTx/>
              <a:defRPr b="1" sz="24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01" name="Shape 101"/>
          <p:cNvSpPr/>
          <p:nvPr>
            <p:ph type="body" sz="half" idx="13"/>
          </p:nvPr>
        </p:nvSpPr>
        <p:spPr>
          <a:xfrm>
            <a:off x="457198" y="2174874"/>
            <a:ext cx="4040192" cy="3951290"/>
          </a:xfrm>
          <a:prstGeom prst="rect">
            <a:avLst/>
          </a:prstGeom>
        </p:spPr>
        <p:txBody>
          <a:bodyPr/>
          <a:lstStyle/>
          <a:p>
            <a:pPr/>
          </a:p>
        </p:txBody>
      </p:sp>
      <p:sp>
        <p:nvSpPr>
          <p:cNvPr id="102" name="Shape 102"/>
          <p:cNvSpPr/>
          <p:nvPr>
            <p:ph type="body" sz="quarter" idx="14"/>
          </p:nvPr>
        </p:nvSpPr>
        <p:spPr>
          <a:xfrm>
            <a:off x="4645022" y="1535111"/>
            <a:ext cx="4041778" cy="639766"/>
          </a:xfrm>
          <a:prstGeom prst="rect">
            <a:avLst/>
          </a:prstGeom>
        </p:spPr>
        <p:txBody>
          <a:bodyPr anchor="b"/>
          <a:lstStyle/>
          <a:p>
            <a:pPr/>
          </a:p>
        </p:txBody>
      </p:sp>
      <p:sp>
        <p:nvSpPr>
          <p:cNvPr id="103" name="Shape 103"/>
          <p:cNvSpPr/>
          <p:nvPr>
            <p:ph type="body" sz="half" idx="15"/>
          </p:nvPr>
        </p:nvSpPr>
        <p:spPr>
          <a:xfrm>
            <a:off x="4645022" y="2174874"/>
            <a:ext cx="4041778" cy="3951290"/>
          </a:xfrm>
          <a:prstGeom prst="rect">
            <a:avLst/>
          </a:prstGeom>
        </p:spPr>
        <p:txBody>
          <a:bodyPr/>
          <a:lstStyle/>
          <a:p>
            <a:pPr/>
          </a:p>
        </p:txBody>
      </p:sp>
      <p:sp>
        <p:nvSpPr>
          <p:cNvPr id="104" name="Slide Number"/>
          <p:cNvSpPr txBox="1"/>
          <p:nvPr>
            <p:ph type="sldNum" sz="quarter" idx="2"/>
          </p:nvPr>
        </p:nvSpPr>
        <p:spPr>
          <a:xfrm>
            <a:off x="8293486" y="6348797"/>
            <a:ext cx="393315" cy="380230"/>
          </a:xfrm>
          <a:prstGeom prst="rect">
            <a:avLst/>
          </a:prstGeom>
        </p:spPr>
        <p:txBody>
          <a:bodyPr lIns="91422" tIns="91422" rIns="91422" bIns="91422"/>
          <a:lstStyle>
            <a:lvl1pPr>
              <a:defRPr sz="1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111" name="Title Text"/>
          <p:cNvSpPr txBox="1"/>
          <p:nvPr>
            <p:ph type="title"/>
          </p:nvPr>
        </p:nvSpPr>
        <p:spPr>
          <a:prstGeom prst="rect">
            <a:avLst/>
          </a:prstGeom>
        </p:spPr>
        <p:txBody>
          <a:bodyPr anchor="ctr"/>
          <a:lstStyle>
            <a:lvl1pPr algn="ctr">
              <a:defRPr b="0" sz="4400">
                <a:latin typeface="Calibri"/>
                <a:ea typeface="Calibri"/>
                <a:cs typeface="Calibri"/>
                <a:sym typeface="Calibri"/>
              </a:defRPr>
            </a:lvl1pPr>
          </a:lstStyle>
          <a:p>
            <a:pPr/>
            <a:r>
              <a:t>Title Text</a:t>
            </a:r>
          </a:p>
        </p:txBody>
      </p:sp>
      <p:sp>
        <p:nvSpPr>
          <p:cNvPr id="112" name="Slide Number"/>
          <p:cNvSpPr txBox="1"/>
          <p:nvPr>
            <p:ph type="sldNum" sz="quarter" idx="2"/>
          </p:nvPr>
        </p:nvSpPr>
        <p:spPr>
          <a:xfrm>
            <a:off x="8293486" y="6348797"/>
            <a:ext cx="393315" cy="380230"/>
          </a:xfrm>
          <a:prstGeom prst="rect">
            <a:avLst/>
          </a:prstGeom>
        </p:spPr>
        <p:txBody>
          <a:bodyPr lIns="91422" tIns="91422" rIns="91422" bIns="91422"/>
          <a:lstStyle>
            <a:lvl1pPr>
              <a:defRPr sz="1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9" name="Slide Number"/>
          <p:cNvSpPr txBox="1"/>
          <p:nvPr>
            <p:ph type="sldNum" sz="quarter" idx="2"/>
          </p:nvPr>
        </p:nvSpPr>
        <p:spPr>
          <a:xfrm>
            <a:off x="8293486" y="6348797"/>
            <a:ext cx="393315" cy="380230"/>
          </a:xfrm>
          <a:prstGeom prst="rect">
            <a:avLst/>
          </a:prstGeom>
        </p:spPr>
        <p:txBody>
          <a:bodyPr lIns="91422" tIns="91422" rIns="91422" bIns="91422"/>
          <a:lstStyle>
            <a:lvl1pPr>
              <a:defRPr sz="1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sp>
        <p:nvSpPr>
          <p:cNvPr id="126" name="Title Text"/>
          <p:cNvSpPr txBox="1"/>
          <p:nvPr>
            <p:ph type="title"/>
          </p:nvPr>
        </p:nvSpPr>
        <p:spPr>
          <a:xfrm>
            <a:off x="457200" y="273050"/>
            <a:ext cx="3008316" cy="1162050"/>
          </a:xfrm>
          <a:prstGeom prst="rect">
            <a:avLst/>
          </a:prstGeom>
        </p:spPr>
        <p:txBody>
          <a:bodyPr/>
          <a:lstStyle>
            <a:lvl1pPr>
              <a:defRPr sz="2000">
                <a:latin typeface="Calibri"/>
                <a:ea typeface="Calibri"/>
                <a:cs typeface="Calibri"/>
                <a:sym typeface="Calibri"/>
              </a:defRPr>
            </a:lvl1pPr>
          </a:lstStyle>
          <a:p>
            <a:pPr/>
            <a:r>
              <a:t>Title Text</a:t>
            </a:r>
          </a:p>
        </p:txBody>
      </p:sp>
      <p:sp>
        <p:nvSpPr>
          <p:cNvPr id="127" name="Body Level One…"/>
          <p:cNvSpPr txBox="1"/>
          <p:nvPr>
            <p:ph type="body" idx="1"/>
          </p:nvPr>
        </p:nvSpPr>
        <p:spPr>
          <a:xfrm>
            <a:off x="3575050" y="273050"/>
            <a:ext cx="5111750" cy="5853113"/>
          </a:xfrm>
          <a:prstGeom prst="rect">
            <a:avLst/>
          </a:prstGeom>
        </p:spPr>
        <p:txBody>
          <a:bodyPr/>
          <a:lstStyle>
            <a:lvl1pPr marL="342900" indent="-222250">
              <a:defRPr sz="3200">
                <a:latin typeface="Calibri"/>
                <a:ea typeface="Calibri"/>
                <a:cs typeface="Calibri"/>
                <a:sym typeface="Calibri"/>
              </a:defRPr>
            </a:lvl1pPr>
            <a:lvl2pPr>
              <a:defRPr sz="3200">
                <a:latin typeface="Calibri"/>
                <a:ea typeface="Calibri"/>
                <a:cs typeface="Calibri"/>
                <a:sym typeface="Calibri"/>
              </a:defRPr>
            </a:lvl2pPr>
            <a:lvl3pPr>
              <a:defRPr sz="3200">
                <a:latin typeface="Calibri"/>
                <a:ea typeface="Calibri"/>
                <a:cs typeface="Calibri"/>
                <a:sym typeface="Calibri"/>
              </a:defRPr>
            </a:lvl3pPr>
            <a:lvl4pPr>
              <a:defRPr sz="3200">
                <a:latin typeface="Calibri"/>
                <a:ea typeface="Calibri"/>
                <a:cs typeface="Calibri"/>
                <a:sym typeface="Calibri"/>
              </a:defRPr>
            </a:lvl4pPr>
            <a:lvl5pPr>
              <a:defRPr sz="32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28" name="Shape 128"/>
          <p:cNvSpPr/>
          <p:nvPr>
            <p:ph type="body" sz="half" idx="13"/>
          </p:nvPr>
        </p:nvSpPr>
        <p:spPr>
          <a:xfrm>
            <a:off x="457198" y="1435100"/>
            <a:ext cx="3008317" cy="4691063"/>
          </a:xfrm>
          <a:prstGeom prst="rect">
            <a:avLst/>
          </a:prstGeom>
        </p:spPr>
        <p:txBody>
          <a:bodyPr/>
          <a:lstStyle/>
          <a:p>
            <a:pPr/>
          </a:p>
        </p:txBody>
      </p:sp>
      <p:sp>
        <p:nvSpPr>
          <p:cNvPr id="129" name="Slide Number"/>
          <p:cNvSpPr txBox="1"/>
          <p:nvPr>
            <p:ph type="sldNum" sz="quarter" idx="2"/>
          </p:nvPr>
        </p:nvSpPr>
        <p:spPr>
          <a:xfrm>
            <a:off x="8293486" y="6348797"/>
            <a:ext cx="393315" cy="380230"/>
          </a:xfrm>
          <a:prstGeom prst="rect">
            <a:avLst/>
          </a:prstGeom>
        </p:spPr>
        <p:txBody>
          <a:bodyPr lIns="91422" tIns="91422" rIns="91422" bIns="91422"/>
          <a:lstStyle>
            <a:lvl1pPr>
              <a:defRPr sz="1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spTree>
      <p:nvGrpSpPr>
        <p:cNvPr id="1" name=""/>
        <p:cNvGrpSpPr/>
        <p:nvPr/>
      </p:nvGrpSpPr>
      <p:grpSpPr>
        <a:xfrm>
          <a:off x="0" y="0"/>
          <a:ext cx="0" cy="0"/>
          <a:chOff x="0" y="0"/>
          <a:chExt cx="0" cy="0"/>
        </a:xfrm>
      </p:grpSpPr>
      <p:sp>
        <p:nvSpPr>
          <p:cNvPr id="136" name="Title Text"/>
          <p:cNvSpPr txBox="1"/>
          <p:nvPr>
            <p:ph type="title"/>
          </p:nvPr>
        </p:nvSpPr>
        <p:spPr>
          <a:xfrm>
            <a:off x="1792288" y="4800600"/>
            <a:ext cx="5486399" cy="566738"/>
          </a:xfrm>
          <a:prstGeom prst="rect">
            <a:avLst/>
          </a:prstGeom>
        </p:spPr>
        <p:txBody>
          <a:bodyPr/>
          <a:lstStyle>
            <a:lvl1pPr>
              <a:defRPr sz="2000">
                <a:latin typeface="Calibri"/>
                <a:ea typeface="Calibri"/>
                <a:cs typeface="Calibri"/>
                <a:sym typeface="Calibri"/>
              </a:defRPr>
            </a:lvl1pPr>
          </a:lstStyle>
          <a:p>
            <a:pPr/>
            <a:r>
              <a:t>Title Text</a:t>
            </a:r>
          </a:p>
        </p:txBody>
      </p:sp>
      <p:sp>
        <p:nvSpPr>
          <p:cNvPr id="137" name="Shape 137"/>
          <p:cNvSpPr/>
          <p:nvPr>
            <p:ph type="pic" sz="half" idx="13"/>
          </p:nvPr>
        </p:nvSpPr>
        <p:spPr>
          <a:xfrm>
            <a:off x="1792288" y="612775"/>
            <a:ext cx="5486399" cy="4114800"/>
          </a:xfrm>
          <a:prstGeom prst="rect">
            <a:avLst/>
          </a:prstGeom>
        </p:spPr>
        <p:txBody>
          <a:bodyPr lIns="91439" tIns="45719" rIns="91439" bIns="45719">
            <a:noAutofit/>
          </a:bodyPr>
          <a:lstStyle/>
          <a:p>
            <a:pPr/>
          </a:p>
        </p:txBody>
      </p:sp>
      <p:sp>
        <p:nvSpPr>
          <p:cNvPr id="138" name="Body Level One…"/>
          <p:cNvSpPr txBox="1"/>
          <p:nvPr>
            <p:ph type="body" sz="quarter" idx="1"/>
          </p:nvPr>
        </p:nvSpPr>
        <p:spPr>
          <a:xfrm>
            <a:off x="1792288" y="5367337"/>
            <a:ext cx="5486399" cy="804864"/>
          </a:xfrm>
          <a:prstGeom prst="rect">
            <a:avLst/>
          </a:prstGeom>
        </p:spPr>
        <p:txBody>
          <a:bodyPr/>
          <a:lstStyle>
            <a:lvl1pPr>
              <a:buClrTx/>
              <a:buSzTx/>
              <a:buFontTx/>
              <a:buNone/>
              <a:defRPr sz="1400">
                <a:latin typeface="Calibri"/>
                <a:ea typeface="Calibri"/>
                <a:cs typeface="Calibri"/>
                <a:sym typeface="Calibri"/>
              </a:defRPr>
            </a:lvl1pPr>
            <a:lvl2pPr>
              <a:buClrTx/>
              <a:buFontTx/>
              <a:defRPr sz="1400">
                <a:latin typeface="Calibri"/>
                <a:ea typeface="Calibri"/>
                <a:cs typeface="Calibri"/>
                <a:sym typeface="Calibri"/>
              </a:defRPr>
            </a:lvl2pPr>
            <a:lvl3pPr>
              <a:buClrTx/>
              <a:buFontTx/>
              <a:defRPr sz="1400">
                <a:latin typeface="Calibri"/>
                <a:ea typeface="Calibri"/>
                <a:cs typeface="Calibri"/>
                <a:sym typeface="Calibri"/>
              </a:defRPr>
            </a:lvl3pPr>
            <a:lvl4pPr>
              <a:buClrTx/>
              <a:buFontTx/>
              <a:defRPr sz="1400">
                <a:latin typeface="Calibri"/>
                <a:ea typeface="Calibri"/>
                <a:cs typeface="Calibri"/>
                <a:sym typeface="Calibri"/>
              </a:defRPr>
            </a:lvl4pPr>
            <a:lvl5pPr>
              <a:buClrTx/>
              <a:buFontTx/>
              <a:defRPr sz="14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39" name="Slide Number"/>
          <p:cNvSpPr txBox="1"/>
          <p:nvPr>
            <p:ph type="sldNum" sz="quarter" idx="2"/>
          </p:nvPr>
        </p:nvSpPr>
        <p:spPr>
          <a:xfrm>
            <a:off x="8293486" y="6348797"/>
            <a:ext cx="393315" cy="380230"/>
          </a:xfrm>
          <a:prstGeom prst="rect">
            <a:avLst/>
          </a:prstGeom>
        </p:spPr>
        <p:txBody>
          <a:bodyPr lIns="91422" tIns="91422" rIns="91422" bIns="91422"/>
          <a:lstStyle>
            <a:lvl1pPr>
              <a:defRPr sz="1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spTree>
      <p:nvGrpSpPr>
        <p:cNvPr id="1" name=""/>
        <p:cNvGrpSpPr/>
        <p:nvPr/>
      </p:nvGrpSpPr>
      <p:grpSpPr>
        <a:xfrm>
          <a:off x="0" y="0"/>
          <a:ext cx="0" cy="0"/>
          <a:chOff x="0" y="0"/>
          <a:chExt cx="0" cy="0"/>
        </a:xfrm>
      </p:grpSpPr>
      <p:sp>
        <p:nvSpPr>
          <p:cNvPr id="146" name="Title Text"/>
          <p:cNvSpPr txBox="1"/>
          <p:nvPr>
            <p:ph type="title"/>
          </p:nvPr>
        </p:nvSpPr>
        <p:spPr>
          <a:prstGeom prst="rect">
            <a:avLst/>
          </a:prstGeom>
        </p:spPr>
        <p:txBody>
          <a:bodyPr anchor="ctr"/>
          <a:lstStyle>
            <a:lvl1pPr algn="ctr">
              <a:defRPr b="0" sz="4400">
                <a:latin typeface="Calibri"/>
                <a:ea typeface="Calibri"/>
                <a:cs typeface="Calibri"/>
                <a:sym typeface="Calibri"/>
              </a:defRPr>
            </a:lvl1pPr>
          </a:lstStyle>
          <a:p>
            <a:pPr/>
            <a:r>
              <a:t>Title Text</a:t>
            </a:r>
          </a:p>
        </p:txBody>
      </p:sp>
      <p:sp>
        <p:nvSpPr>
          <p:cNvPr id="147" name="Body Level One…"/>
          <p:cNvSpPr txBox="1"/>
          <p:nvPr>
            <p:ph type="body" idx="1"/>
          </p:nvPr>
        </p:nvSpPr>
        <p:spPr>
          <a:xfrm rot="5400000">
            <a:off x="2309017" y="-251618"/>
            <a:ext cx="4525965" cy="8229601"/>
          </a:xfrm>
          <a:prstGeom prst="rect">
            <a:avLst/>
          </a:prstGeom>
        </p:spPr>
        <p:txBody>
          <a:bodyPr/>
          <a:lstStyle>
            <a:lvl1pPr marL="342900" indent="-222250">
              <a:spcBef>
                <a:spcPts val="600"/>
              </a:spcBef>
              <a:defRPr sz="3200">
                <a:latin typeface="Calibri"/>
                <a:ea typeface="Calibri"/>
                <a:cs typeface="Calibri"/>
                <a:sym typeface="Calibri"/>
              </a:defRPr>
            </a:lvl1pPr>
            <a:lvl2pPr>
              <a:spcBef>
                <a:spcPts val="600"/>
              </a:spcBef>
              <a:defRPr sz="3200">
                <a:latin typeface="Calibri"/>
                <a:ea typeface="Calibri"/>
                <a:cs typeface="Calibri"/>
                <a:sym typeface="Calibri"/>
              </a:defRPr>
            </a:lvl2pPr>
            <a:lvl3pPr>
              <a:spcBef>
                <a:spcPts val="600"/>
              </a:spcBef>
              <a:defRPr sz="3200">
                <a:latin typeface="Calibri"/>
                <a:ea typeface="Calibri"/>
                <a:cs typeface="Calibri"/>
                <a:sym typeface="Calibri"/>
              </a:defRPr>
            </a:lvl3pPr>
            <a:lvl4pPr>
              <a:spcBef>
                <a:spcPts val="600"/>
              </a:spcBef>
              <a:defRPr sz="3200">
                <a:latin typeface="Calibri"/>
                <a:ea typeface="Calibri"/>
                <a:cs typeface="Calibri"/>
                <a:sym typeface="Calibri"/>
              </a:defRPr>
            </a:lvl4pPr>
            <a:lvl5pPr>
              <a:spcBef>
                <a:spcPts val="600"/>
              </a:spcBef>
              <a:defRPr sz="32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48" name="Slide Number"/>
          <p:cNvSpPr txBox="1"/>
          <p:nvPr>
            <p:ph type="sldNum" sz="quarter" idx="2"/>
          </p:nvPr>
        </p:nvSpPr>
        <p:spPr>
          <a:xfrm>
            <a:off x="8293486" y="6348797"/>
            <a:ext cx="393315" cy="380230"/>
          </a:xfrm>
          <a:prstGeom prst="rect">
            <a:avLst/>
          </a:prstGeom>
        </p:spPr>
        <p:txBody>
          <a:bodyPr lIns="91422" tIns="91422" rIns="91422" bIns="91422"/>
          <a:lstStyle>
            <a:lvl1pPr>
              <a:defRPr sz="1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ITLE_AND_VERTICAL_TEXT">
    <p:spTree>
      <p:nvGrpSpPr>
        <p:cNvPr id="1" name=""/>
        <p:cNvGrpSpPr/>
        <p:nvPr/>
      </p:nvGrpSpPr>
      <p:grpSpPr>
        <a:xfrm>
          <a:off x="0" y="0"/>
          <a:ext cx="0" cy="0"/>
          <a:chOff x="0" y="0"/>
          <a:chExt cx="0" cy="0"/>
        </a:xfrm>
      </p:grpSpPr>
      <p:sp>
        <p:nvSpPr>
          <p:cNvPr id="155" name="Title Text"/>
          <p:cNvSpPr txBox="1"/>
          <p:nvPr>
            <p:ph type="title"/>
          </p:nvPr>
        </p:nvSpPr>
        <p:spPr>
          <a:xfrm rot="5400000">
            <a:off x="4732337" y="2171700"/>
            <a:ext cx="5851528" cy="2057400"/>
          </a:xfrm>
          <a:prstGeom prst="rect">
            <a:avLst/>
          </a:prstGeom>
        </p:spPr>
        <p:txBody>
          <a:bodyPr anchor="ctr"/>
          <a:lstStyle>
            <a:lvl1pPr algn="ctr">
              <a:defRPr b="0" sz="4400">
                <a:latin typeface="Calibri"/>
                <a:ea typeface="Calibri"/>
                <a:cs typeface="Calibri"/>
                <a:sym typeface="Calibri"/>
              </a:defRPr>
            </a:lvl1pPr>
          </a:lstStyle>
          <a:p>
            <a:pPr/>
            <a:r>
              <a:t>Title Text</a:t>
            </a:r>
          </a:p>
        </p:txBody>
      </p:sp>
      <p:sp>
        <p:nvSpPr>
          <p:cNvPr id="156" name="Body Level One…"/>
          <p:cNvSpPr txBox="1"/>
          <p:nvPr>
            <p:ph type="body" idx="1"/>
          </p:nvPr>
        </p:nvSpPr>
        <p:spPr>
          <a:xfrm rot="5400000">
            <a:off x="541337" y="190500"/>
            <a:ext cx="5851527" cy="6019799"/>
          </a:xfrm>
          <a:prstGeom prst="rect">
            <a:avLst/>
          </a:prstGeom>
        </p:spPr>
        <p:txBody>
          <a:bodyPr/>
          <a:lstStyle>
            <a:lvl1pPr marL="342900" indent="-222250">
              <a:spcBef>
                <a:spcPts val="600"/>
              </a:spcBef>
              <a:defRPr sz="3200">
                <a:latin typeface="Calibri"/>
                <a:ea typeface="Calibri"/>
                <a:cs typeface="Calibri"/>
                <a:sym typeface="Calibri"/>
              </a:defRPr>
            </a:lvl1pPr>
            <a:lvl2pPr>
              <a:spcBef>
                <a:spcPts val="600"/>
              </a:spcBef>
              <a:defRPr sz="3200">
                <a:latin typeface="Calibri"/>
                <a:ea typeface="Calibri"/>
                <a:cs typeface="Calibri"/>
                <a:sym typeface="Calibri"/>
              </a:defRPr>
            </a:lvl2pPr>
            <a:lvl3pPr>
              <a:spcBef>
                <a:spcPts val="600"/>
              </a:spcBef>
              <a:defRPr sz="3200">
                <a:latin typeface="Calibri"/>
                <a:ea typeface="Calibri"/>
                <a:cs typeface="Calibri"/>
                <a:sym typeface="Calibri"/>
              </a:defRPr>
            </a:lvl3pPr>
            <a:lvl4pPr>
              <a:spcBef>
                <a:spcPts val="600"/>
              </a:spcBef>
              <a:defRPr sz="3200">
                <a:latin typeface="Calibri"/>
                <a:ea typeface="Calibri"/>
                <a:cs typeface="Calibri"/>
                <a:sym typeface="Calibri"/>
              </a:defRPr>
            </a:lvl4pPr>
            <a:lvl5pPr>
              <a:spcBef>
                <a:spcPts val="600"/>
              </a:spcBef>
              <a:defRPr sz="32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57" name="Slide Number"/>
          <p:cNvSpPr txBox="1"/>
          <p:nvPr>
            <p:ph type="sldNum" sz="quarter" idx="2"/>
          </p:nvPr>
        </p:nvSpPr>
        <p:spPr>
          <a:xfrm>
            <a:off x="8293486" y="6348797"/>
            <a:ext cx="393315" cy="380230"/>
          </a:xfrm>
          <a:prstGeom prst="rect">
            <a:avLst/>
          </a:prstGeom>
        </p:spPr>
        <p:txBody>
          <a:bodyPr lIns="91422" tIns="91422" rIns="91422" bIns="91422"/>
          <a:lstStyle>
            <a:lvl1pPr>
              <a:defRPr sz="1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body">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two columns">
    <p:spTree>
      <p:nvGrpSpPr>
        <p:cNvPr id="1" name=""/>
        <p:cNvGrpSpPr/>
        <p:nvPr/>
      </p:nvGrpSpPr>
      <p:grpSpPr>
        <a:xfrm>
          <a:off x="0" y="0"/>
          <a:ext cx="0" cy="0"/>
          <a:chOff x="0" y="0"/>
          <a:chExt cx="0" cy="0"/>
        </a:xfrm>
      </p:grpSpPr>
      <p:sp>
        <p:nvSpPr>
          <p:cNvPr id="29" name="Title Text"/>
          <p:cNvSpPr txBox="1"/>
          <p:nvPr>
            <p:ph type="title"/>
          </p:nvPr>
        </p:nvSpPr>
        <p:spPr>
          <a:prstGeom prst="rect">
            <a:avLst/>
          </a:prstGeom>
        </p:spPr>
        <p:txBody>
          <a:bodyPr/>
          <a:lstStyle/>
          <a:p>
            <a:pPr/>
            <a:r>
              <a:t>Title Text</a:t>
            </a:r>
          </a:p>
        </p:txBody>
      </p:sp>
      <p:sp>
        <p:nvSpPr>
          <p:cNvPr id="30" name="Body Level One…"/>
          <p:cNvSpPr txBox="1"/>
          <p:nvPr>
            <p:ph type="body" sz="half" idx="1"/>
          </p:nvPr>
        </p:nvSpPr>
        <p:spPr>
          <a:xfrm>
            <a:off x="457200" y="1600200"/>
            <a:ext cx="3994526" cy="4967574"/>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1" name="Shape 31"/>
          <p:cNvSpPr/>
          <p:nvPr>
            <p:ph type="body" sz="half" idx="13"/>
          </p:nvPr>
        </p:nvSpPr>
        <p:spPr>
          <a:xfrm>
            <a:off x="4692272" y="1600200"/>
            <a:ext cx="3994528" cy="4967574"/>
          </a:xfrm>
          <a:prstGeom prst="rect">
            <a:avLst/>
          </a:prstGeom>
        </p:spPr>
        <p:txBody>
          <a:bodyPr/>
          <a:lstStyle/>
          <a:p>
            <a:pPr/>
          </a:p>
        </p:txBody>
      </p:sp>
      <p:sp>
        <p:nvSpPr>
          <p:cNvPr id="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39" name="Title Text"/>
          <p:cNvSpPr txBox="1"/>
          <p:nvPr>
            <p:ph type="title"/>
          </p:nvPr>
        </p:nvSpPr>
        <p:spPr>
          <a:prstGeom prst="rect">
            <a:avLst/>
          </a:prstGeom>
        </p:spPr>
        <p:txBody>
          <a:bodyPr/>
          <a:lstStyle/>
          <a:p>
            <a:pPr/>
            <a:r>
              <a:t>Title Text</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
    <p:spTree>
      <p:nvGrpSpPr>
        <p:cNvPr id="1" name=""/>
        <p:cNvGrpSpPr/>
        <p:nvPr/>
      </p:nvGrpSpPr>
      <p:grpSpPr>
        <a:xfrm>
          <a:off x="0" y="0"/>
          <a:ext cx="0" cy="0"/>
          <a:chOff x="0" y="0"/>
          <a:chExt cx="0" cy="0"/>
        </a:xfrm>
      </p:grpSpPr>
      <p:sp>
        <p:nvSpPr>
          <p:cNvPr id="47" name="Body Level One…"/>
          <p:cNvSpPr txBox="1"/>
          <p:nvPr>
            <p:ph type="body" sz="quarter" idx="1"/>
          </p:nvPr>
        </p:nvSpPr>
        <p:spPr>
          <a:xfrm>
            <a:off x="457200" y="5875077"/>
            <a:ext cx="8229600" cy="692696"/>
          </a:xfrm>
          <a:prstGeom prst="rect">
            <a:avLst/>
          </a:prstGeom>
        </p:spPr>
        <p:txBody>
          <a:bodyPr/>
          <a:lstStyle>
            <a:lvl1pPr algn="ctr">
              <a:spcBef>
                <a:spcPts val="300"/>
              </a:spcBef>
              <a:defRPr sz="1800"/>
            </a:lvl1pPr>
            <a:lvl2pPr algn="ctr">
              <a:spcBef>
                <a:spcPts val="300"/>
              </a:spcBef>
              <a:defRPr sz="1800"/>
            </a:lvl2pPr>
            <a:lvl3pPr algn="ctr">
              <a:spcBef>
                <a:spcPts val="300"/>
              </a:spcBef>
              <a:defRPr sz="1800"/>
            </a:lvl3pPr>
            <a:lvl4pPr algn="ctr">
              <a:spcBef>
                <a:spcPts val="300"/>
              </a:spcBef>
              <a:defRPr sz="1800"/>
            </a:lvl4pPr>
            <a:lvl5pPr algn="ctr">
              <a:spcBef>
                <a:spcPts val="300"/>
              </a:spcBef>
              <a:defRPr sz="1800"/>
            </a:lvl5pPr>
          </a:lstStyle>
          <a:p>
            <a:pPr/>
            <a:r>
              <a:t>Body Level One</a:t>
            </a:r>
          </a:p>
          <a:p>
            <a:pPr lvl="1"/>
            <a:r>
              <a:t>Body Level Two</a:t>
            </a:r>
          </a:p>
          <a:p>
            <a:pPr lvl="2"/>
            <a:r>
              <a:t>Body Level Three</a:t>
            </a:r>
          </a:p>
          <a:p>
            <a:pPr lvl="3"/>
            <a:r>
              <a:t>Body Level Four</a:t>
            </a:r>
          </a:p>
          <a:p>
            <a:pPr lvl="4"/>
            <a:r>
              <a:t>Body Level Five</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62" name="Title Text"/>
          <p:cNvSpPr txBox="1"/>
          <p:nvPr>
            <p:ph type="title"/>
          </p:nvPr>
        </p:nvSpPr>
        <p:spPr>
          <a:xfrm>
            <a:off x="685800" y="2130425"/>
            <a:ext cx="7772400" cy="1470025"/>
          </a:xfrm>
          <a:prstGeom prst="rect">
            <a:avLst/>
          </a:prstGeom>
        </p:spPr>
        <p:txBody>
          <a:bodyPr anchor="ctr"/>
          <a:lstStyle>
            <a:lvl1pPr algn="ctr">
              <a:defRPr b="0" sz="4400">
                <a:latin typeface="Calibri"/>
                <a:ea typeface="Calibri"/>
                <a:cs typeface="Calibri"/>
                <a:sym typeface="Calibri"/>
              </a:defRPr>
            </a:lvl1pPr>
          </a:lstStyle>
          <a:p>
            <a:pPr/>
            <a:r>
              <a:t>Title Text</a:t>
            </a:r>
          </a:p>
        </p:txBody>
      </p:sp>
      <p:sp>
        <p:nvSpPr>
          <p:cNvPr id="63" name="Body Level One…"/>
          <p:cNvSpPr txBox="1"/>
          <p:nvPr>
            <p:ph type="body" sz="quarter" idx="1"/>
          </p:nvPr>
        </p:nvSpPr>
        <p:spPr>
          <a:xfrm>
            <a:off x="1371600" y="3886200"/>
            <a:ext cx="6400799" cy="1752600"/>
          </a:xfrm>
          <a:prstGeom prst="rect">
            <a:avLst/>
          </a:prstGeom>
        </p:spPr>
        <p:txBody>
          <a:bodyPr/>
          <a:lstStyle>
            <a:lvl1pPr algn="ctr">
              <a:spcBef>
                <a:spcPts val="600"/>
              </a:spcBef>
              <a:buClrTx/>
              <a:buSzTx/>
              <a:buFontTx/>
              <a:buNone/>
              <a:defRPr sz="3200">
                <a:solidFill>
                  <a:srgbClr val="888888"/>
                </a:solidFill>
                <a:latin typeface="Calibri"/>
                <a:ea typeface="Calibri"/>
                <a:cs typeface="Calibri"/>
                <a:sym typeface="Calibri"/>
              </a:defRPr>
            </a:lvl1pPr>
            <a:lvl2pPr algn="ctr">
              <a:spcBef>
                <a:spcPts val="600"/>
              </a:spcBef>
              <a:buClrTx/>
              <a:buFontTx/>
              <a:defRPr sz="3200">
                <a:solidFill>
                  <a:srgbClr val="888888"/>
                </a:solidFill>
                <a:latin typeface="Calibri"/>
                <a:ea typeface="Calibri"/>
                <a:cs typeface="Calibri"/>
                <a:sym typeface="Calibri"/>
              </a:defRPr>
            </a:lvl2pPr>
            <a:lvl3pPr algn="ctr">
              <a:spcBef>
                <a:spcPts val="600"/>
              </a:spcBef>
              <a:buClrTx/>
              <a:buFontTx/>
              <a:defRPr sz="3200">
                <a:solidFill>
                  <a:srgbClr val="888888"/>
                </a:solidFill>
                <a:latin typeface="Calibri"/>
                <a:ea typeface="Calibri"/>
                <a:cs typeface="Calibri"/>
                <a:sym typeface="Calibri"/>
              </a:defRPr>
            </a:lvl3pPr>
            <a:lvl4pPr algn="ctr">
              <a:spcBef>
                <a:spcPts val="600"/>
              </a:spcBef>
              <a:buClrTx/>
              <a:buFontTx/>
              <a:defRPr sz="3200">
                <a:solidFill>
                  <a:srgbClr val="888888"/>
                </a:solidFill>
                <a:latin typeface="Calibri"/>
                <a:ea typeface="Calibri"/>
                <a:cs typeface="Calibri"/>
                <a:sym typeface="Calibri"/>
              </a:defRPr>
            </a:lvl4pPr>
            <a:lvl5pPr algn="ctr">
              <a:spcBef>
                <a:spcPts val="600"/>
              </a:spcBef>
              <a:buClrTx/>
              <a:buFontTx/>
              <a:defRPr sz="3200">
                <a:solidFill>
                  <a:srgbClr val="888888"/>
                </a:solid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64" name="Slide Number"/>
          <p:cNvSpPr txBox="1"/>
          <p:nvPr>
            <p:ph type="sldNum" sz="quarter" idx="2"/>
          </p:nvPr>
        </p:nvSpPr>
        <p:spPr>
          <a:xfrm>
            <a:off x="8293486" y="6348797"/>
            <a:ext cx="393315" cy="380230"/>
          </a:xfrm>
          <a:prstGeom prst="rect">
            <a:avLst/>
          </a:prstGeom>
        </p:spPr>
        <p:txBody>
          <a:bodyPr lIns="91422" tIns="91422" rIns="91422" bIns="91422"/>
          <a:lstStyle>
            <a:lvl1pPr>
              <a:defRPr sz="1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71" name="Title Text"/>
          <p:cNvSpPr txBox="1"/>
          <p:nvPr>
            <p:ph type="title"/>
          </p:nvPr>
        </p:nvSpPr>
        <p:spPr>
          <a:prstGeom prst="rect">
            <a:avLst/>
          </a:prstGeom>
        </p:spPr>
        <p:txBody>
          <a:bodyPr anchor="ctr"/>
          <a:lstStyle>
            <a:lvl1pPr algn="ctr">
              <a:defRPr b="0" sz="4400">
                <a:latin typeface="Calibri"/>
                <a:ea typeface="Calibri"/>
                <a:cs typeface="Calibri"/>
                <a:sym typeface="Calibri"/>
              </a:defRPr>
            </a:lvl1pPr>
          </a:lstStyle>
          <a:p>
            <a:pPr/>
            <a:r>
              <a:t>Title Text</a:t>
            </a:r>
          </a:p>
        </p:txBody>
      </p:sp>
      <p:sp>
        <p:nvSpPr>
          <p:cNvPr id="72" name="Body Level One…"/>
          <p:cNvSpPr txBox="1"/>
          <p:nvPr>
            <p:ph type="body" idx="1"/>
          </p:nvPr>
        </p:nvSpPr>
        <p:spPr>
          <a:xfrm>
            <a:off x="457200" y="1600200"/>
            <a:ext cx="8229600" cy="4525963"/>
          </a:xfrm>
          <a:prstGeom prst="rect">
            <a:avLst/>
          </a:prstGeom>
        </p:spPr>
        <p:txBody>
          <a:bodyPr/>
          <a:lstStyle>
            <a:lvl1pPr marL="342900" indent="-222250">
              <a:spcBef>
                <a:spcPts val="600"/>
              </a:spcBef>
              <a:defRPr sz="3200">
                <a:latin typeface="Calibri"/>
                <a:ea typeface="Calibri"/>
                <a:cs typeface="Calibri"/>
                <a:sym typeface="Calibri"/>
              </a:defRPr>
            </a:lvl1pPr>
            <a:lvl2pPr>
              <a:spcBef>
                <a:spcPts val="600"/>
              </a:spcBef>
              <a:defRPr sz="3200">
                <a:latin typeface="Calibri"/>
                <a:ea typeface="Calibri"/>
                <a:cs typeface="Calibri"/>
                <a:sym typeface="Calibri"/>
              </a:defRPr>
            </a:lvl2pPr>
            <a:lvl3pPr>
              <a:spcBef>
                <a:spcPts val="600"/>
              </a:spcBef>
              <a:defRPr sz="3200">
                <a:latin typeface="Calibri"/>
                <a:ea typeface="Calibri"/>
                <a:cs typeface="Calibri"/>
                <a:sym typeface="Calibri"/>
              </a:defRPr>
            </a:lvl3pPr>
            <a:lvl4pPr>
              <a:spcBef>
                <a:spcPts val="600"/>
              </a:spcBef>
              <a:defRPr sz="3200">
                <a:latin typeface="Calibri"/>
                <a:ea typeface="Calibri"/>
                <a:cs typeface="Calibri"/>
                <a:sym typeface="Calibri"/>
              </a:defRPr>
            </a:lvl4pPr>
            <a:lvl5pPr>
              <a:spcBef>
                <a:spcPts val="600"/>
              </a:spcBef>
              <a:defRPr sz="32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73" name="Slide Number"/>
          <p:cNvSpPr txBox="1"/>
          <p:nvPr>
            <p:ph type="sldNum" sz="quarter" idx="2"/>
          </p:nvPr>
        </p:nvSpPr>
        <p:spPr>
          <a:xfrm>
            <a:off x="8293486" y="6348797"/>
            <a:ext cx="393315" cy="380230"/>
          </a:xfrm>
          <a:prstGeom prst="rect">
            <a:avLst/>
          </a:prstGeom>
        </p:spPr>
        <p:txBody>
          <a:bodyPr lIns="91422" tIns="91422" rIns="91422" bIns="91422"/>
          <a:lstStyle>
            <a:lvl1pPr>
              <a:defRPr sz="1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80" name="Title Text"/>
          <p:cNvSpPr txBox="1"/>
          <p:nvPr>
            <p:ph type="title"/>
          </p:nvPr>
        </p:nvSpPr>
        <p:spPr>
          <a:xfrm>
            <a:off x="722312" y="4406900"/>
            <a:ext cx="7772401" cy="1362075"/>
          </a:xfrm>
          <a:prstGeom prst="rect">
            <a:avLst/>
          </a:prstGeom>
        </p:spPr>
        <p:txBody>
          <a:bodyPr anchor="t"/>
          <a:lstStyle>
            <a:lvl1pPr>
              <a:defRPr cap="small" sz="4000">
                <a:latin typeface="Calibri"/>
                <a:ea typeface="Calibri"/>
                <a:cs typeface="Calibri"/>
                <a:sym typeface="Calibri"/>
              </a:defRPr>
            </a:lvl1pPr>
          </a:lstStyle>
          <a:p>
            <a:pPr/>
            <a:r>
              <a:t>Title Text</a:t>
            </a:r>
          </a:p>
        </p:txBody>
      </p:sp>
      <p:sp>
        <p:nvSpPr>
          <p:cNvPr id="81" name="Body Level One…"/>
          <p:cNvSpPr txBox="1"/>
          <p:nvPr>
            <p:ph type="body" sz="quarter" idx="1"/>
          </p:nvPr>
        </p:nvSpPr>
        <p:spPr>
          <a:xfrm>
            <a:off x="722312" y="2906713"/>
            <a:ext cx="7772401" cy="1500190"/>
          </a:xfrm>
          <a:prstGeom prst="rect">
            <a:avLst/>
          </a:prstGeom>
        </p:spPr>
        <p:txBody>
          <a:bodyPr anchor="b"/>
          <a:lstStyle>
            <a:lvl1pPr>
              <a:buClrTx/>
              <a:buSzTx/>
              <a:buFontTx/>
              <a:buNone/>
              <a:defRPr sz="2000">
                <a:solidFill>
                  <a:srgbClr val="888888"/>
                </a:solidFill>
                <a:latin typeface="Calibri"/>
                <a:ea typeface="Calibri"/>
                <a:cs typeface="Calibri"/>
                <a:sym typeface="Calibri"/>
              </a:defRPr>
            </a:lvl1pPr>
            <a:lvl2pPr>
              <a:buClrTx/>
              <a:buFontTx/>
              <a:defRPr sz="2000">
                <a:solidFill>
                  <a:srgbClr val="888888"/>
                </a:solidFill>
                <a:latin typeface="Calibri"/>
                <a:ea typeface="Calibri"/>
                <a:cs typeface="Calibri"/>
                <a:sym typeface="Calibri"/>
              </a:defRPr>
            </a:lvl2pPr>
            <a:lvl3pPr>
              <a:buClrTx/>
              <a:buFontTx/>
              <a:defRPr sz="2000">
                <a:solidFill>
                  <a:srgbClr val="888888"/>
                </a:solidFill>
                <a:latin typeface="Calibri"/>
                <a:ea typeface="Calibri"/>
                <a:cs typeface="Calibri"/>
                <a:sym typeface="Calibri"/>
              </a:defRPr>
            </a:lvl3pPr>
            <a:lvl4pPr>
              <a:buClrTx/>
              <a:buFontTx/>
              <a:defRPr sz="2000">
                <a:solidFill>
                  <a:srgbClr val="888888"/>
                </a:solidFill>
                <a:latin typeface="Calibri"/>
                <a:ea typeface="Calibri"/>
                <a:cs typeface="Calibri"/>
                <a:sym typeface="Calibri"/>
              </a:defRPr>
            </a:lvl4pPr>
            <a:lvl5pPr>
              <a:buClrTx/>
              <a:buFontTx/>
              <a:defRPr sz="2000">
                <a:solidFill>
                  <a:srgbClr val="888888"/>
                </a:solid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82" name="Slide Number"/>
          <p:cNvSpPr txBox="1"/>
          <p:nvPr>
            <p:ph type="sldNum" sz="quarter" idx="2"/>
          </p:nvPr>
        </p:nvSpPr>
        <p:spPr>
          <a:xfrm>
            <a:off x="8293486" y="6348797"/>
            <a:ext cx="393315" cy="380230"/>
          </a:xfrm>
          <a:prstGeom prst="rect">
            <a:avLst/>
          </a:prstGeom>
        </p:spPr>
        <p:txBody>
          <a:bodyPr lIns="91422" tIns="91422" rIns="91422" bIns="91422"/>
          <a:lstStyle>
            <a:lvl1pPr>
              <a:defRPr sz="1400"/>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74635"/>
            <a:ext cx="8229600" cy="1143003"/>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chor="b">
            <a:normAutofit fontScale="100000" lnSpcReduction="0"/>
          </a:bodyPr>
          <a:lstStyle/>
          <a:p>
            <a:pPr/>
            <a:r>
              <a:t>Title Text</a:t>
            </a:r>
          </a:p>
        </p:txBody>
      </p:sp>
      <p:sp>
        <p:nvSpPr>
          <p:cNvPr id="3" name="Body Level One…"/>
          <p:cNvSpPr txBox="1"/>
          <p:nvPr>
            <p:ph type="body" idx="1"/>
          </p:nvPr>
        </p:nvSpPr>
        <p:spPr>
          <a:xfrm>
            <a:off x="457200" y="1600200"/>
            <a:ext cx="8229600" cy="4967574"/>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279548" y="6224225"/>
            <a:ext cx="273653" cy="264251"/>
          </a:xfrm>
          <a:prstGeom prst="rect">
            <a:avLst/>
          </a:prstGeom>
          <a:ln w="12700">
            <a:miter lim="400000"/>
          </a:ln>
        </p:spPr>
        <p:txBody>
          <a:bodyPr wrap="none" lIns="45718" tIns="45718" rIns="45718" bIns="45718" anchor="ctr">
            <a:spAutoFit/>
          </a:bodyPr>
          <a:lstStyle>
            <a:lvl1pPr algn="r">
              <a:defRPr sz="1200">
                <a:latin typeface="Arial"/>
                <a:ea typeface="Arial"/>
                <a:cs typeface="Arial"/>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rgbClr val="000000"/>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rgbClr val="000000"/>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rgbClr val="000000"/>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rgbClr val="000000"/>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rgbClr val="000000"/>
          </a:solidFill>
          <a:uFillTx/>
          <a:latin typeface="Arial"/>
          <a:ea typeface="Arial"/>
          <a:cs typeface="Arial"/>
          <a:sym typeface="Arial"/>
        </a:defRPr>
      </a:lvl9pPr>
    </p:titleStyle>
    <p:bodyStyle>
      <a:lvl1pPr marL="0" marR="0" indent="0" algn="l" defTabSz="914400" rtl="0" latinLnBrk="0">
        <a:lnSpc>
          <a:spcPct val="100000"/>
        </a:lnSpc>
        <a:spcBef>
          <a:spcPts val="0"/>
        </a:spcBef>
        <a:spcAft>
          <a:spcPts val="0"/>
        </a:spcAft>
        <a:buClr>
          <a:srgbClr val="000000"/>
        </a:buClr>
        <a:buSzPct val="100000"/>
        <a:buFont typeface="Arial"/>
        <a:buChar char="●"/>
        <a:tabLst/>
        <a:defRPr b="0" baseline="0" cap="none" i="0" spc="0" strike="noStrike" sz="3000" u="none">
          <a:ln>
            <a:noFill/>
          </a:ln>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
          <a:srgbClr val="000000"/>
        </a:buClr>
        <a:buSzPct val="100000"/>
        <a:buFont typeface="Arial"/>
        <a:buChar char="o"/>
        <a:tabLst/>
        <a:defRPr b="0" baseline="0" cap="none" i="0" spc="0" strike="noStrike" sz="3000" u="none">
          <a:ln>
            <a:noFill/>
          </a:ln>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
          <a:srgbClr val="000000"/>
        </a:buClr>
        <a:buSzPct val="100000"/>
        <a:buFont typeface="Arial"/>
        <a:buChar char="▪"/>
        <a:tabLst/>
        <a:defRPr b="0" baseline="0" cap="none" i="0" spc="0" strike="noStrike" sz="3000" u="none">
          <a:ln>
            <a:noFill/>
          </a:ln>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
          <a:srgbClr val="000000"/>
        </a:buClr>
        <a:buSzPct val="100000"/>
        <a:buFont typeface="Arial"/>
        <a:buChar char="●"/>
        <a:tabLst/>
        <a:defRPr b="0" baseline="0" cap="none" i="0" spc="0" strike="noStrike" sz="3000" u="none">
          <a:ln>
            <a:noFill/>
          </a:ln>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
          <a:srgbClr val="000000"/>
        </a:buClr>
        <a:buSzPct val="100000"/>
        <a:buFont typeface="Arial"/>
        <a:buChar char="o"/>
        <a:tabLst/>
        <a:defRPr b="0" baseline="0" cap="none" i="0" spc="0" strike="noStrike" sz="3000" u="none">
          <a:ln>
            <a:noFill/>
          </a:ln>
          <a:solidFill>
            <a:srgbClr val="000000"/>
          </a:solidFill>
          <a:uFillTx/>
          <a:latin typeface="Arial"/>
          <a:ea typeface="Arial"/>
          <a:cs typeface="Arial"/>
          <a:sym typeface="Arial"/>
        </a:defRPr>
      </a:lvl5pPr>
      <a:lvl6pPr marL="0" marR="0" indent="0" algn="l" defTabSz="914400" rtl="0" latinLnBrk="0">
        <a:lnSpc>
          <a:spcPct val="100000"/>
        </a:lnSpc>
        <a:spcBef>
          <a:spcPts val="0"/>
        </a:spcBef>
        <a:spcAft>
          <a:spcPts val="0"/>
        </a:spcAft>
        <a:buClr>
          <a:srgbClr val="000000"/>
        </a:buClr>
        <a:buSzPct val="100000"/>
        <a:buFont typeface="Arial"/>
        <a:buChar char="▪"/>
        <a:tabLst/>
        <a:defRPr b="0" baseline="0" cap="none" i="0" spc="0" strike="noStrike" sz="3000" u="none">
          <a:ln>
            <a:noFill/>
          </a:ln>
          <a:solidFill>
            <a:srgbClr val="000000"/>
          </a:solidFill>
          <a:uFillTx/>
          <a:latin typeface="Arial"/>
          <a:ea typeface="Arial"/>
          <a:cs typeface="Arial"/>
          <a:sym typeface="Arial"/>
        </a:defRPr>
      </a:lvl6pPr>
      <a:lvl7pPr marL="0" marR="0" indent="0" algn="l" defTabSz="914400" rtl="0" latinLnBrk="0">
        <a:lnSpc>
          <a:spcPct val="100000"/>
        </a:lnSpc>
        <a:spcBef>
          <a:spcPts val="0"/>
        </a:spcBef>
        <a:spcAft>
          <a:spcPts val="0"/>
        </a:spcAft>
        <a:buClr>
          <a:srgbClr val="000000"/>
        </a:buClr>
        <a:buSzPct val="100000"/>
        <a:buFont typeface="Arial"/>
        <a:buChar char="●"/>
        <a:tabLst/>
        <a:defRPr b="0" baseline="0" cap="none" i="0" spc="0" strike="noStrike" sz="3000" u="none">
          <a:ln>
            <a:noFill/>
          </a:ln>
          <a:solidFill>
            <a:srgbClr val="000000"/>
          </a:solidFill>
          <a:uFillTx/>
          <a:latin typeface="Arial"/>
          <a:ea typeface="Arial"/>
          <a:cs typeface="Arial"/>
          <a:sym typeface="Arial"/>
        </a:defRPr>
      </a:lvl7pPr>
      <a:lvl8pPr marL="0" marR="0" indent="0" algn="l" defTabSz="914400" rtl="0" latinLnBrk="0">
        <a:lnSpc>
          <a:spcPct val="100000"/>
        </a:lnSpc>
        <a:spcBef>
          <a:spcPts val="0"/>
        </a:spcBef>
        <a:spcAft>
          <a:spcPts val="0"/>
        </a:spcAft>
        <a:buClr>
          <a:srgbClr val="000000"/>
        </a:buClr>
        <a:buSzPct val="100000"/>
        <a:buFont typeface="Arial"/>
        <a:buChar char="o"/>
        <a:tabLst/>
        <a:defRPr b="0" baseline="0" cap="none" i="0" spc="0" strike="noStrike" sz="3000" u="none">
          <a:ln>
            <a:noFill/>
          </a:ln>
          <a:solidFill>
            <a:srgbClr val="000000"/>
          </a:solidFill>
          <a:uFillTx/>
          <a:latin typeface="Arial"/>
          <a:ea typeface="Arial"/>
          <a:cs typeface="Arial"/>
          <a:sym typeface="Arial"/>
        </a:defRPr>
      </a:lvl8pPr>
      <a:lvl9pPr marL="0" marR="0" indent="0" algn="l" defTabSz="914400" rtl="0" latinLnBrk="0">
        <a:lnSpc>
          <a:spcPct val="100000"/>
        </a:lnSpc>
        <a:spcBef>
          <a:spcPts val="0"/>
        </a:spcBef>
        <a:spcAft>
          <a:spcPts val="0"/>
        </a:spcAft>
        <a:buClr>
          <a:srgbClr val="000000"/>
        </a:buClr>
        <a:buSzPct val="100000"/>
        <a:buFont typeface="Arial"/>
        <a:buChar char="▪"/>
        <a:tabLst/>
        <a:defRPr b="0" baseline="0" cap="none" i="0" spc="0" strike="noStrike" sz="3000" u="none">
          <a:ln>
            <a:noFill/>
          </a:ln>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6.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Shape 166"/>
          <p:cNvSpPr txBox="1"/>
          <p:nvPr>
            <p:ph type="title"/>
          </p:nvPr>
        </p:nvSpPr>
        <p:spPr>
          <a:xfrm>
            <a:off x="685800" y="2130423"/>
            <a:ext cx="7772400" cy="1470029"/>
          </a:xfrm>
          <a:prstGeom prst="rect">
            <a:avLst/>
          </a:prstGeom>
        </p:spPr>
        <p:txBody>
          <a:bodyPr lIns="45699" tIns="45699" rIns="45699" bIns="45699"/>
          <a:lstStyle/>
          <a:p>
            <a:pPr/>
            <a:r>
              <a:t> </a:t>
            </a:r>
          </a:p>
        </p:txBody>
      </p:sp>
      <p:sp>
        <p:nvSpPr>
          <p:cNvPr id="167" name="Shape 169"/>
          <p:cNvSpPr txBox="1"/>
          <p:nvPr/>
        </p:nvSpPr>
        <p:spPr>
          <a:xfrm>
            <a:off x="1218850" y="2345150"/>
            <a:ext cx="5893800" cy="1963575"/>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sz="4800">
                <a:latin typeface="Arial"/>
                <a:ea typeface="Arial"/>
                <a:cs typeface="Arial"/>
                <a:sym typeface="Arial"/>
              </a:defRPr>
            </a:pPr>
            <a:r>
              <a:t>Angular School</a:t>
            </a:r>
          </a:p>
          <a:p>
            <a:pPr>
              <a:defRPr sz="4800">
                <a:solidFill>
                  <a:srgbClr val="FFFFFF"/>
                </a:solidFill>
                <a:latin typeface="Bree Serif"/>
                <a:ea typeface="Bree Serif"/>
                <a:cs typeface="Bree Serif"/>
                <a:sym typeface="Bree Serif"/>
              </a:defRPr>
            </a:pPr>
          </a:p>
          <a:p>
            <a:pPr>
              <a:defRPr i="1" sz="2400">
                <a:latin typeface="Arial"/>
                <a:ea typeface="Arial"/>
                <a:cs typeface="Arial"/>
                <a:sym typeface="Arial"/>
              </a:defRPr>
            </a:pPr>
            <a:r>
              <a:t>Lesson 7. Dependency Injection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Shape 321"/>
          <p:cNvSpPr txBox="1"/>
          <p:nvPr/>
        </p:nvSpPr>
        <p:spPr>
          <a:xfrm>
            <a:off x="536775" y="863399"/>
            <a:ext cx="8371800" cy="861405"/>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sz="4800">
                <a:latin typeface="Arial"/>
                <a:ea typeface="Arial"/>
                <a:cs typeface="Arial"/>
                <a:sym typeface="Arial"/>
              </a:defRPr>
            </a:lvl1pPr>
          </a:lstStyle>
          <a:p>
            <a:pPr/>
            <a:r>
              <a:t>BUILT IN MODULES</a:t>
            </a:r>
          </a:p>
        </p:txBody>
      </p:sp>
      <p:pic>
        <p:nvPicPr>
          <p:cNvPr id="202" name="image39.png" descr="image39.png"/>
          <p:cNvPicPr>
            <a:picLocks noChangeAspect="1"/>
          </p:cNvPicPr>
          <p:nvPr/>
        </p:nvPicPr>
        <p:blipFill>
          <a:blip r:embed="rId2">
            <a:extLst/>
          </a:blip>
          <a:stretch>
            <a:fillRect/>
          </a:stretch>
        </p:blipFill>
        <p:spPr>
          <a:xfrm>
            <a:off x="689174" y="1806899"/>
            <a:ext cx="5621000" cy="401730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Shape 325"/>
          <p:cNvSpPr txBox="1"/>
          <p:nvPr/>
        </p:nvSpPr>
        <p:spPr>
          <a:xfrm>
            <a:off x="384375" y="863399"/>
            <a:ext cx="8565600" cy="1559905"/>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sz="4800">
                <a:latin typeface="Arial"/>
                <a:ea typeface="Arial"/>
                <a:cs typeface="Arial"/>
                <a:sym typeface="Arial"/>
              </a:defRPr>
            </a:lvl1pPr>
          </a:lstStyle>
          <a:p>
            <a:pPr/>
            <a:r>
              <a:t>ARCHITECTURE WITH LAZY LOADING</a:t>
            </a:r>
          </a:p>
        </p:txBody>
      </p:sp>
      <p:pic>
        <p:nvPicPr>
          <p:cNvPr id="205" name="image37.png" descr="image37.png"/>
          <p:cNvPicPr>
            <a:picLocks noChangeAspect="1"/>
          </p:cNvPicPr>
          <p:nvPr/>
        </p:nvPicPr>
        <p:blipFill>
          <a:blip r:embed="rId2">
            <a:extLst/>
          </a:blip>
          <a:stretch>
            <a:fillRect/>
          </a:stretch>
        </p:blipFill>
        <p:spPr>
          <a:xfrm>
            <a:off x="384373" y="2433459"/>
            <a:ext cx="8375251" cy="3819882"/>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Shape 329"/>
          <p:cNvSpPr txBox="1"/>
          <p:nvPr/>
        </p:nvSpPr>
        <p:spPr>
          <a:xfrm>
            <a:off x="384375" y="863399"/>
            <a:ext cx="8565600" cy="1559905"/>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sz="4800">
                <a:latin typeface="Arial"/>
                <a:ea typeface="Arial"/>
                <a:cs typeface="Arial"/>
                <a:sym typeface="Arial"/>
              </a:defRPr>
            </a:lvl1pPr>
          </a:lstStyle>
          <a:p>
            <a:pPr/>
            <a:r>
              <a:t>ARCHITECTURE WITH LAZY LOADING</a:t>
            </a:r>
          </a:p>
        </p:txBody>
      </p:sp>
      <p:pic>
        <p:nvPicPr>
          <p:cNvPr id="208" name="image38.png" descr="image38.png"/>
          <p:cNvPicPr>
            <a:picLocks noChangeAspect="1"/>
          </p:cNvPicPr>
          <p:nvPr/>
        </p:nvPicPr>
        <p:blipFill>
          <a:blip r:embed="rId2">
            <a:extLst/>
          </a:blip>
          <a:stretch>
            <a:fillRect/>
          </a:stretch>
        </p:blipFill>
        <p:spPr>
          <a:xfrm>
            <a:off x="384375" y="2447107"/>
            <a:ext cx="8375251" cy="3792586"/>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Shape 333"/>
          <p:cNvSpPr txBox="1"/>
          <p:nvPr/>
        </p:nvSpPr>
        <p:spPr>
          <a:xfrm>
            <a:off x="384375" y="863399"/>
            <a:ext cx="8565600" cy="1559905"/>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sz="4800">
                <a:latin typeface="Arial"/>
                <a:ea typeface="Arial"/>
                <a:cs typeface="Arial"/>
                <a:sym typeface="Arial"/>
              </a:defRPr>
            </a:lvl1pPr>
          </a:lstStyle>
          <a:p>
            <a:pPr/>
            <a:r>
              <a:t>MODULE ARCHITECTURE EXAMPLES</a:t>
            </a:r>
          </a:p>
        </p:txBody>
      </p:sp>
      <p:pic>
        <p:nvPicPr>
          <p:cNvPr id="211" name="image40.png" descr="image40.png"/>
          <p:cNvPicPr>
            <a:picLocks noChangeAspect="1"/>
          </p:cNvPicPr>
          <p:nvPr/>
        </p:nvPicPr>
        <p:blipFill>
          <a:blip r:embed="rId2">
            <a:extLst/>
          </a:blip>
          <a:stretch>
            <a:fillRect/>
          </a:stretch>
        </p:blipFill>
        <p:spPr>
          <a:xfrm>
            <a:off x="384373" y="2452079"/>
            <a:ext cx="8375251" cy="363024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Shape 337"/>
          <p:cNvSpPr txBox="1"/>
          <p:nvPr/>
        </p:nvSpPr>
        <p:spPr>
          <a:xfrm>
            <a:off x="384375" y="863399"/>
            <a:ext cx="8565600" cy="1559904"/>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sz="4800">
                <a:latin typeface="Arial"/>
                <a:ea typeface="Arial"/>
                <a:cs typeface="Arial"/>
                <a:sym typeface="Arial"/>
              </a:defRPr>
            </a:lvl1pPr>
          </a:lstStyle>
          <a:p>
            <a:pPr/>
            <a:r>
              <a:t>LAZY MODULE PROVIDERS PROBLEMS</a:t>
            </a:r>
          </a:p>
        </p:txBody>
      </p:sp>
      <p:pic>
        <p:nvPicPr>
          <p:cNvPr id="214" name="image41.png" descr="image41.png"/>
          <p:cNvPicPr>
            <a:picLocks noChangeAspect="1"/>
          </p:cNvPicPr>
          <p:nvPr/>
        </p:nvPicPr>
        <p:blipFill>
          <a:blip r:embed="rId2">
            <a:extLst/>
          </a:blip>
          <a:stretch>
            <a:fillRect/>
          </a:stretch>
        </p:blipFill>
        <p:spPr>
          <a:xfrm>
            <a:off x="384373" y="2422268"/>
            <a:ext cx="8375254" cy="3689864"/>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Shape 281"/>
          <p:cNvSpPr txBox="1"/>
          <p:nvPr/>
        </p:nvSpPr>
        <p:spPr>
          <a:xfrm>
            <a:off x="536775" y="863399"/>
            <a:ext cx="8371800" cy="861405"/>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sz="4800">
                <a:latin typeface="Arial"/>
                <a:ea typeface="Arial"/>
                <a:cs typeface="Arial"/>
                <a:sym typeface="Arial"/>
              </a:defRPr>
            </a:lvl1pPr>
          </a:lstStyle>
          <a:p>
            <a:pPr/>
            <a:r>
              <a:t>MODULES</a:t>
            </a:r>
          </a:p>
        </p:txBody>
      </p:sp>
      <p:pic>
        <p:nvPicPr>
          <p:cNvPr id="170" name="image21.png" descr="image21.png"/>
          <p:cNvPicPr>
            <a:picLocks noChangeAspect="1"/>
          </p:cNvPicPr>
          <p:nvPr/>
        </p:nvPicPr>
        <p:blipFill>
          <a:blip r:embed="rId2">
            <a:extLst/>
          </a:blip>
          <a:stretch>
            <a:fillRect/>
          </a:stretch>
        </p:blipFill>
        <p:spPr>
          <a:xfrm>
            <a:off x="536774" y="1944098"/>
            <a:ext cx="4622452" cy="4253952"/>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Shape 285"/>
          <p:cNvSpPr txBox="1"/>
          <p:nvPr/>
        </p:nvSpPr>
        <p:spPr>
          <a:xfrm>
            <a:off x="536775" y="863399"/>
            <a:ext cx="8371800" cy="861405"/>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sz="4800">
                <a:latin typeface="Arial"/>
                <a:ea typeface="Arial"/>
                <a:cs typeface="Arial"/>
                <a:sym typeface="Arial"/>
              </a:defRPr>
            </a:lvl1pPr>
          </a:lstStyle>
          <a:p>
            <a:pPr/>
            <a:r>
              <a:t>ES6 MODULES</a:t>
            </a:r>
          </a:p>
        </p:txBody>
      </p:sp>
      <p:pic>
        <p:nvPicPr>
          <p:cNvPr id="173" name="image24.png" descr="image24.png"/>
          <p:cNvPicPr>
            <a:picLocks noChangeAspect="1"/>
          </p:cNvPicPr>
          <p:nvPr/>
        </p:nvPicPr>
        <p:blipFill>
          <a:blip r:embed="rId2">
            <a:extLst/>
          </a:blip>
          <a:stretch>
            <a:fillRect/>
          </a:stretch>
        </p:blipFill>
        <p:spPr>
          <a:xfrm>
            <a:off x="536774" y="2199225"/>
            <a:ext cx="8070448" cy="3678774"/>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Shape 289"/>
          <p:cNvSpPr txBox="1"/>
          <p:nvPr/>
        </p:nvSpPr>
        <p:spPr>
          <a:xfrm>
            <a:off x="536775" y="863399"/>
            <a:ext cx="8371800" cy="861405"/>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sz="4800">
                <a:latin typeface="Arial"/>
                <a:ea typeface="Arial"/>
                <a:cs typeface="Arial"/>
                <a:sym typeface="Arial"/>
              </a:defRPr>
            </a:lvl1pPr>
          </a:lstStyle>
          <a:p>
            <a:pPr/>
            <a:r>
              <a:t>NGMODULE</a:t>
            </a:r>
          </a:p>
        </p:txBody>
      </p:sp>
      <p:sp>
        <p:nvSpPr>
          <p:cNvPr id="176" name="Shape 290"/>
          <p:cNvSpPr txBox="1"/>
          <p:nvPr/>
        </p:nvSpPr>
        <p:spPr>
          <a:xfrm>
            <a:off x="536774" y="1773325"/>
            <a:ext cx="8329801" cy="2169268"/>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marL="457200" indent="-342900">
              <a:spcBef>
                <a:spcPts val="1000"/>
              </a:spcBef>
              <a:buSzPct val="100000"/>
              <a:buChar char="■"/>
              <a:defRPr sz="1800">
                <a:latin typeface="Arial"/>
                <a:ea typeface="Arial"/>
                <a:cs typeface="Arial"/>
                <a:sym typeface="Arial"/>
              </a:defRPr>
            </a:pPr>
            <a:r>
              <a:t>Angular modules help organize an application into cohesive blocks of functionality</a:t>
            </a:r>
          </a:p>
          <a:p>
            <a:pPr marL="457200" indent="-342900">
              <a:spcBef>
                <a:spcPts val="1000"/>
              </a:spcBef>
              <a:buSzPct val="100000"/>
              <a:buChar char="■"/>
              <a:defRPr sz="1800">
                <a:latin typeface="Arial"/>
                <a:ea typeface="Arial"/>
                <a:cs typeface="Arial"/>
                <a:sym typeface="Arial"/>
              </a:defRPr>
            </a:pPr>
            <a:r>
              <a:t>An Angular Module is a class adorned with @NgModule decorator function. @NgModule takes a metadata object that tells Angular how to compile and run module code. It identifies the module’s own components, directives and pipes, making some of them public so external components can use them. It may add service providers to application dependency injectors.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Shape 293"/>
          <p:cNvSpPr txBox="1"/>
          <p:nvPr/>
        </p:nvSpPr>
        <p:spPr>
          <a:xfrm>
            <a:off x="536775" y="863399"/>
            <a:ext cx="8371800" cy="861405"/>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sz="4800">
                <a:latin typeface="Arial"/>
                <a:ea typeface="Arial"/>
                <a:cs typeface="Arial"/>
                <a:sym typeface="Arial"/>
              </a:defRPr>
            </a:lvl1pPr>
          </a:lstStyle>
          <a:p>
            <a:pPr/>
            <a:r>
              <a:t>@NGMODULE</a:t>
            </a:r>
          </a:p>
        </p:txBody>
      </p:sp>
      <p:pic>
        <p:nvPicPr>
          <p:cNvPr id="179" name="image29.png" descr="image29.png"/>
          <p:cNvPicPr>
            <a:picLocks noChangeAspect="1"/>
          </p:cNvPicPr>
          <p:nvPr/>
        </p:nvPicPr>
        <p:blipFill>
          <a:blip r:embed="rId2">
            <a:extLst/>
          </a:blip>
          <a:stretch>
            <a:fillRect/>
          </a:stretch>
        </p:blipFill>
        <p:spPr>
          <a:xfrm>
            <a:off x="302024" y="1933724"/>
            <a:ext cx="4688903" cy="1853752"/>
          </a:xfrm>
          <a:prstGeom prst="rect">
            <a:avLst/>
          </a:prstGeom>
          <a:ln w="19050">
            <a:solidFill>
              <a:srgbClr val="1F497D"/>
            </a:solidFill>
          </a:ln>
        </p:spPr>
      </p:pic>
      <p:pic>
        <p:nvPicPr>
          <p:cNvPr id="180" name="image36.png" descr="image36.png"/>
          <p:cNvPicPr>
            <a:picLocks noChangeAspect="1"/>
          </p:cNvPicPr>
          <p:nvPr/>
        </p:nvPicPr>
        <p:blipFill>
          <a:blip r:embed="rId3">
            <a:extLst/>
          </a:blip>
          <a:stretch>
            <a:fillRect/>
          </a:stretch>
        </p:blipFill>
        <p:spPr>
          <a:xfrm>
            <a:off x="302024" y="4102375"/>
            <a:ext cx="6000752" cy="2104653"/>
          </a:xfrm>
          <a:prstGeom prst="rect">
            <a:avLst/>
          </a:prstGeom>
          <a:ln w="12700">
            <a:miter lim="400000"/>
          </a:ln>
        </p:spPr>
      </p:pic>
      <p:pic>
        <p:nvPicPr>
          <p:cNvPr id="181" name="image31.png" descr="image31.png"/>
          <p:cNvPicPr>
            <a:picLocks noChangeAspect="1"/>
          </p:cNvPicPr>
          <p:nvPr/>
        </p:nvPicPr>
        <p:blipFill>
          <a:blip r:embed="rId4">
            <a:extLst/>
          </a:blip>
          <a:stretch>
            <a:fillRect/>
          </a:stretch>
        </p:blipFill>
        <p:spPr>
          <a:xfrm>
            <a:off x="4117299" y="1782850"/>
            <a:ext cx="4843801" cy="2487703"/>
          </a:xfrm>
          <a:prstGeom prst="rect">
            <a:avLst/>
          </a:prstGeom>
          <a:ln w="19050">
            <a:solidFill>
              <a:srgbClr val="1F497D"/>
            </a:solidFill>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Shape 299"/>
          <p:cNvSpPr txBox="1"/>
          <p:nvPr/>
        </p:nvSpPr>
        <p:spPr>
          <a:xfrm>
            <a:off x="536775" y="863399"/>
            <a:ext cx="8371800" cy="861405"/>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sz="4800">
                <a:latin typeface="Arial"/>
                <a:ea typeface="Arial"/>
                <a:cs typeface="Arial"/>
                <a:sym typeface="Arial"/>
              </a:defRPr>
            </a:lvl1pPr>
          </a:lstStyle>
          <a:p>
            <a:pPr/>
            <a:r>
              <a:t>WHY MODULE</a:t>
            </a:r>
          </a:p>
        </p:txBody>
      </p:sp>
      <p:pic>
        <p:nvPicPr>
          <p:cNvPr id="184" name="image42.png" descr="image42.png"/>
          <p:cNvPicPr>
            <a:picLocks noChangeAspect="1"/>
          </p:cNvPicPr>
          <p:nvPr/>
        </p:nvPicPr>
        <p:blipFill>
          <a:blip r:embed="rId2">
            <a:extLst/>
          </a:blip>
          <a:stretch>
            <a:fillRect/>
          </a:stretch>
        </p:blipFill>
        <p:spPr>
          <a:xfrm>
            <a:off x="3061092" y="1829398"/>
            <a:ext cx="5917416" cy="3961204"/>
          </a:xfrm>
          <a:prstGeom prst="rect">
            <a:avLst/>
          </a:prstGeom>
          <a:ln w="12700">
            <a:miter lim="400000"/>
          </a:ln>
        </p:spPr>
      </p:pic>
      <p:sp>
        <p:nvSpPr>
          <p:cNvPr id="185" name="Shape 301"/>
          <p:cNvSpPr txBox="1"/>
          <p:nvPr/>
        </p:nvSpPr>
        <p:spPr>
          <a:xfrm>
            <a:off x="-19601" y="1874172"/>
            <a:ext cx="3075902" cy="2410569"/>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marL="457200" indent="-342900">
              <a:spcBef>
                <a:spcPts val="1000"/>
              </a:spcBef>
              <a:buSzPct val="100000"/>
              <a:buChar char="■"/>
              <a:defRPr sz="1800">
                <a:latin typeface="Arial"/>
                <a:ea typeface="Arial"/>
                <a:cs typeface="Arial"/>
                <a:sym typeface="Arial"/>
              </a:defRPr>
            </a:pPr>
            <a:r>
              <a:t>credit-card.component</a:t>
            </a:r>
          </a:p>
          <a:p>
            <a:pPr marL="457200" indent="-342900">
              <a:spcBef>
                <a:spcPts val="1000"/>
              </a:spcBef>
              <a:buSzPct val="100000"/>
              <a:buChar char="■"/>
              <a:defRPr sz="1800">
                <a:latin typeface="Arial"/>
                <a:ea typeface="Arial"/>
                <a:cs typeface="Arial"/>
                <a:sym typeface="Arial"/>
              </a:defRPr>
            </a:pPr>
            <a:r>
              <a:t>credit-card.pipe</a:t>
            </a:r>
          </a:p>
          <a:p>
            <a:pPr marL="457200" indent="-342900">
              <a:spcBef>
                <a:spcPts val="1000"/>
              </a:spcBef>
              <a:buSzPct val="100000"/>
              <a:buChar char="■"/>
              <a:defRPr sz="1800">
                <a:latin typeface="Arial"/>
                <a:ea typeface="Arial"/>
                <a:cs typeface="Arial"/>
                <a:sym typeface="Arial"/>
              </a:defRPr>
            </a:pPr>
            <a:r>
              <a:t>credit-card.service</a:t>
            </a:r>
          </a:p>
          <a:p>
            <a:pPr>
              <a:spcBef>
                <a:spcPts val="1000"/>
              </a:spcBef>
              <a:defRPr sz="1800">
                <a:latin typeface="Arial"/>
                <a:ea typeface="Arial"/>
                <a:cs typeface="Arial"/>
                <a:sym typeface="Arial"/>
              </a:defRPr>
            </a:pPr>
          </a:p>
          <a:p>
            <a:pPr marL="457200" indent="-342900">
              <a:spcBef>
                <a:spcPts val="1000"/>
              </a:spcBef>
              <a:buSzPct val="100000"/>
              <a:buChar char="■"/>
              <a:defRPr sz="1800">
                <a:latin typeface="Arial"/>
                <a:ea typeface="Arial"/>
                <a:cs typeface="Arial"/>
                <a:sym typeface="Arial"/>
              </a:defRPr>
            </a:pPr>
            <a:r>
              <a:t>app.component</a:t>
            </a:r>
          </a:p>
          <a:p>
            <a:pPr marL="457200" indent="-342900">
              <a:spcBef>
                <a:spcPts val="1000"/>
              </a:spcBef>
              <a:buSzPct val="100000"/>
              <a:buChar char="■"/>
              <a:defRPr sz="1800">
                <a:latin typeface="Arial"/>
                <a:ea typeface="Arial"/>
                <a:cs typeface="Arial"/>
                <a:sym typeface="Arial"/>
              </a:defRPr>
            </a:pPr>
            <a:r>
              <a:t>app.module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304"/>
          <p:cNvSpPr txBox="1"/>
          <p:nvPr/>
        </p:nvSpPr>
        <p:spPr>
          <a:xfrm>
            <a:off x="536775" y="787199"/>
            <a:ext cx="8371800" cy="1559905"/>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sz="4800">
                <a:latin typeface="Arial"/>
                <a:ea typeface="Arial"/>
                <a:cs typeface="Arial"/>
                <a:sym typeface="Arial"/>
              </a:defRPr>
            </a:lvl1pPr>
          </a:lstStyle>
          <a:p>
            <a:pPr/>
            <a:r>
              <a:t>CREATING A FEATURE MODULE</a:t>
            </a:r>
          </a:p>
        </p:txBody>
      </p:sp>
      <p:pic>
        <p:nvPicPr>
          <p:cNvPr id="188" name="image33.png" descr="image33.png"/>
          <p:cNvPicPr>
            <a:picLocks noChangeAspect="1"/>
          </p:cNvPicPr>
          <p:nvPr/>
        </p:nvPicPr>
        <p:blipFill>
          <a:blip r:embed="rId2">
            <a:extLst/>
          </a:blip>
          <a:stretch>
            <a:fillRect/>
          </a:stretch>
        </p:blipFill>
        <p:spPr>
          <a:xfrm>
            <a:off x="79574" y="2557775"/>
            <a:ext cx="2020251" cy="3337801"/>
          </a:xfrm>
          <a:prstGeom prst="rect">
            <a:avLst/>
          </a:prstGeom>
          <a:ln w="12700">
            <a:miter lim="400000"/>
          </a:ln>
        </p:spPr>
      </p:pic>
      <p:sp>
        <p:nvSpPr>
          <p:cNvPr id="189" name="Shape 306"/>
          <p:cNvSpPr/>
          <p:nvPr/>
        </p:nvSpPr>
        <p:spPr>
          <a:xfrm>
            <a:off x="240498" y="2703550"/>
            <a:ext cx="1356305" cy="753303"/>
          </a:xfrm>
          <a:prstGeom prst="rect">
            <a:avLst/>
          </a:prstGeom>
          <a:ln>
            <a:solidFill>
              <a:srgbClr val="FF9900"/>
            </a:solidFill>
          </a:ln>
        </p:spPr>
        <p:txBody>
          <a:bodyPr lIns="45718" tIns="45718" rIns="45718" bIns="45718" anchor="ctr"/>
          <a:lstStyle/>
          <a:p>
            <a:pPr>
              <a:defRPr>
                <a:latin typeface="Arial"/>
                <a:ea typeface="Arial"/>
                <a:cs typeface="Arial"/>
                <a:sym typeface="Arial"/>
              </a:defRPr>
            </a:pPr>
          </a:p>
        </p:txBody>
      </p:sp>
      <p:pic>
        <p:nvPicPr>
          <p:cNvPr id="190" name="image34.png" descr="image34.png"/>
          <p:cNvPicPr>
            <a:picLocks noChangeAspect="1"/>
          </p:cNvPicPr>
          <p:nvPr/>
        </p:nvPicPr>
        <p:blipFill>
          <a:blip r:embed="rId3">
            <a:extLst/>
          </a:blip>
          <a:stretch>
            <a:fillRect/>
          </a:stretch>
        </p:blipFill>
        <p:spPr>
          <a:xfrm>
            <a:off x="1744609" y="2862571"/>
            <a:ext cx="4279729" cy="2909704"/>
          </a:xfrm>
          <a:prstGeom prst="rect">
            <a:avLst/>
          </a:prstGeom>
          <a:ln w="19050">
            <a:solidFill>
              <a:srgbClr val="1F497D"/>
            </a:solidFill>
          </a:ln>
        </p:spPr>
      </p:pic>
      <p:pic>
        <p:nvPicPr>
          <p:cNvPr id="191" name="image32.png" descr="image32.png"/>
          <p:cNvPicPr>
            <a:picLocks noChangeAspect="1"/>
          </p:cNvPicPr>
          <p:nvPr/>
        </p:nvPicPr>
        <p:blipFill>
          <a:blip r:embed="rId4">
            <a:extLst/>
          </a:blip>
          <a:stretch>
            <a:fillRect/>
          </a:stretch>
        </p:blipFill>
        <p:spPr>
          <a:xfrm>
            <a:off x="4174175" y="3842224"/>
            <a:ext cx="4818551" cy="2473700"/>
          </a:xfrm>
          <a:prstGeom prst="rect">
            <a:avLst/>
          </a:prstGeom>
          <a:ln w="19050">
            <a:solidFill>
              <a:srgbClr val="1F497D"/>
            </a:solidFill>
          </a:ln>
        </p:spPr>
      </p:pic>
      <p:sp>
        <p:nvSpPr>
          <p:cNvPr id="192" name="Shape 309"/>
          <p:cNvSpPr txBox="1"/>
          <p:nvPr/>
        </p:nvSpPr>
        <p:spPr>
          <a:xfrm>
            <a:off x="2278150" y="2481550"/>
            <a:ext cx="1739703" cy="380230"/>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latin typeface="Arial"/>
                <a:ea typeface="Arial"/>
                <a:cs typeface="Arial"/>
                <a:sym typeface="Arial"/>
              </a:defRPr>
            </a:lvl1pPr>
          </a:lstStyle>
          <a:p>
            <a:pPr/>
            <a:r>
              <a:t>credit-card.module</a:t>
            </a:r>
          </a:p>
        </p:txBody>
      </p:sp>
      <p:sp>
        <p:nvSpPr>
          <p:cNvPr id="193" name="Shape 310"/>
          <p:cNvSpPr txBox="1"/>
          <p:nvPr/>
        </p:nvSpPr>
        <p:spPr>
          <a:xfrm>
            <a:off x="6240550" y="3472150"/>
            <a:ext cx="1739703" cy="380230"/>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latin typeface="Arial"/>
                <a:ea typeface="Arial"/>
                <a:cs typeface="Arial"/>
                <a:sym typeface="Arial"/>
              </a:defRPr>
            </a:lvl1pPr>
          </a:lstStyle>
          <a:p>
            <a:pPr/>
            <a:r>
              <a:t>app.module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Shape 313"/>
          <p:cNvSpPr txBox="1"/>
          <p:nvPr/>
        </p:nvSpPr>
        <p:spPr>
          <a:xfrm>
            <a:off x="536775" y="863399"/>
            <a:ext cx="8371800" cy="1559905"/>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sz="4800">
                <a:latin typeface="Arial"/>
                <a:ea typeface="Arial"/>
                <a:cs typeface="Arial"/>
                <a:sym typeface="Arial"/>
              </a:defRPr>
            </a:lvl1pPr>
          </a:lstStyle>
          <a:p>
            <a:pPr/>
            <a:r>
              <a:t>DECLARATIONS, EXPORTS, IMPORTS</a:t>
            </a:r>
          </a:p>
        </p:txBody>
      </p:sp>
      <p:pic>
        <p:nvPicPr>
          <p:cNvPr id="196" name="image35.png" descr="image35.png"/>
          <p:cNvPicPr>
            <a:picLocks noChangeAspect="1"/>
          </p:cNvPicPr>
          <p:nvPr/>
        </p:nvPicPr>
        <p:blipFill>
          <a:blip r:embed="rId2">
            <a:extLst/>
          </a:blip>
          <a:stretch>
            <a:fillRect/>
          </a:stretch>
        </p:blipFill>
        <p:spPr>
          <a:xfrm>
            <a:off x="536774" y="2560135"/>
            <a:ext cx="8070448" cy="3566528"/>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Shape 317"/>
          <p:cNvSpPr txBox="1"/>
          <p:nvPr/>
        </p:nvSpPr>
        <p:spPr>
          <a:xfrm>
            <a:off x="536775" y="863399"/>
            <a:ext cx="8371800" cy="861405"/>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sz="4800">
                <a:latin typeface="Arial"/>
                <a:ea typeface="Arial"/>
                <a:cs typeface="Arial"/>
                <a:sym typeface="Arial"/>
              </a:defRPr>
            </a:lvl1pPr>
          </a:lstStyle>
          <a:p>
            <a:pPr/>
            <a:r>
              <a:t>PROVIDERS</a:t>
            </a:r>
          </a:p>
        </p:txBody>
      </p:sp>
      <p:pic>
        <p:nvPicPr>
          <p:cNvPr id="199" name="image30.png" descr="image30.png"/>
          <p:cNvPicPr>
            <a:picLocks noChangeAspect="1"/>
          </p:cNvPicPr>
          <p:nvPr/>
        </p:nvPicPr>
        <p:blipFill>
          <a:blip r:embed="rId2">
            <a:extLst/>
          </a:blip>
          <a:stretch>
            <a:fillRect/>
          </a:stretch>
        </p:blipFill>
        <p:spPr>
          <a:xfrm>
            <a:off x="536774" y="1750890"/>
            <a:ext cx="8070454" cy="4270618"/>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3A81BA"/>
      </a:accent1>
      <a:accent2>
        <a:srgbClr val="D89F39"/>
      </a:accent2>
      <a:accent3>
        <a:srgbClr val="8BAB42"/>
      </a:accent3>
      <a:accent4>
        <a:srgbClr val="57A7B5"/>
      </a:accent4>
      <a:accent5>
        <a:srgbClr val="8B81D2"/>
      </a:accent5>
      <a:accent6>
        <a:srgbClr val="963334"/>
      </a:accent6>
      <a:hlink>
        <a:srgbClr val="0000FF"/>
      </a:hlink>
      <a:folHlink>
        <a:srgbClr val="FF00FF"/>
      </a:folHlink>
    </a:clrScheme>
    <a:fontScheme name="Simple Light">
      <a:majorFont>
        <a:latin typeface="Helvetica"/>
        <a:ea typeface="Helvetica"/>
        <a:cs typeface="Helvetica"/>
      </a:majorFont>
      <a:minorFont>
        <a:latin typeface="Helvetica Neue"/>
        <a:ea typeface="Helvetica Neue"/>
        <a:cs typeface="Helvetica Neue"/>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3A81BA"/>
      </a:accent1>
      <a:accent2>
        <a:srgbClr val="D89F39"/>
      </a:accent2>
      <a:accent3>
        <a:srgbClr val="8BAB42"/>
      </a:accent3>
      <a:accent4>
        <a:srgbClr val="57A7B5"/>
      </a:accent4>
      <a:accent5>
        <a:srgbClr val="8B81D2"/>
      </a:accent5>
      <a:accent6>
        <a:srgbClr val="963334"/>
      </a:accent6>
      <a:hlink>
        <a:srgbClr val="0000FF"/>
      </a:hlink>
      <a:folHlink>
        <a:srgbClr val="FF00FF"/>
      </a:folHlink>
    </a:clrScheme>
    <a:fontScheme name="Simple Light">
      <a:majorFont>
        <a:latin typeface="Helvetica"/>
        <a:ea typeface="Helvetica"/>
        <a:cs typeface="Helvetica"/>
      </a:majorFont>
      <a:minorFont>
        <a:latin typeface="Helvetica Neue"/>
        <a:ea typeface="Helvetica Neue"/>
        <a:cs typeface="Helvetica Neue"/>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