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8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3. Event Emitter.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5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5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50" name="image8.tif" descr="image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840" y="1516318"/>
            <a:ext cx="8342322" cy="421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63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154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9" cy="287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2.jpeg" descr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67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8" name="Shape 168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159" name="Shape 169"/>
          <p:cNvSpPr/>
          <p:nvPr/>
        </p:nvSpPr>
        <p:spPr>
          <a:xfrm>
            <a:off x="811184" y="4025245"/>
            <a:ext cx="1451251" cy="5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269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emitter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oriented architecture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events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  <p:pic>
        <p:nvPicPr>
          <p:cNvPr id="122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290" y="2676786"/>
            <a:ext cx="11139421" cy="21394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2.tif" descr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491" y="1139609"/>
            <a:ext cx="8349010" cy="47565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25" name="image1.jpeg" descr="image1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3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 events</a:t>
            </a:r>
          </a:p>
        </p:txBody>
      </p:sp>
      <p:pic>
        <p:nvPicPr>
          <p:cNvPr id="130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509" y="1535205"/>
            <a:ext cx="9144004" cy="4422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Custom event emitter</a:t>
            </a:r>
          </a:p>
        </p:txBody>
      </p:sp>
      <p:pic>
        <p:nvPicPr>
          <p:cNvPr id="134" name="image4.tif" descr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160" y="1537445"/>
            <a:ext cx="7763682" cy="452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4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Create your own emitter</a:t>
            </a:r>
          </a:p>
        </p:txBody>
      </p:sp>
      <p:pic>
        <p:nvPicPr>
          <p:cNvPr id="138" name="image5.tif" descr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4717" y="1674285"/>
            <a:ext cx="7682566" cy="4100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Asynchronous vs. Synchronous</a:t>
            </a:r>
          </a:p>
        </p:txBody>
      </p:sp>
      <p:pic>
        <p:nvPicPr>
          <p:cNvPr id="142" name="image6.tif" descr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09" y="1514150"/>
            <a:ext cx="7927782" cy="446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5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46" name="image7.tif" descr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4289" y="1481221"/>
            <a:ext cx="7640443" cy="4723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