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2" name="Уровень текста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2.png"/><Relationship Id="rId4" Type="http://schemas.openxmlformats.org/officeDocument/2006/relationships/image" Target="../media/image2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684211" y="1871148"/>
            <a:ext cx="7215452" cy="184301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Node.js</a:t>
            </a:r>
          </a:p>
        </p:txBody>
      </p:sp>
      <p:sp>
        <p:nvSpPr>
          <p:cNvPr id="113" name="Shape 113"/>
          <p:cNvSpPr txBox="1"/>
          <p:nvPr>
            <p:ph type="subTitle" sz="quarter" idx="1"/>
          </p:nvPr>
        </p:nvSpPr>
        <p:spPr>
          <a:xfrm>
            <a:off x="684212" y="4681847"/>
            <a:ext cx="4516438" cy="1190868"/>
          </a:xfrm>
          <a:prstGeom prst="rect">
            <a:avLst/>
          </a:prstGeom>
        </p:spPr>
        <p:txBody>
          <a:bodyPr/>
          <a:lstStyle>
            <a:lvl1pPr algn="l">
              <a:lnSpc>
                <a:spcPct val="160000"/>
              </a:lnSpc>
              <a:defRPr sz="13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3. Streams.</a:t>
            </a:r>
          </a:p>
        </p:txBody>
      </p:sp>
      <p:sp>
        <p:nvSpPr>
          <p:cNvPr id="114" name="Shape 114"/>
          <p:cNvSpPr/>
          <p:nvPr/>
        </p:nvSpPr>
        <p:spPr>
          <a:xfrm>
            <a:off x="811184" y="4025245"/>
            <a:ext cx="1451251" cy="5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0697" y="1287372"/>
            <a:ext cx="7122233" cy="4362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Something about streams…</a:t>
            </a:r>
          </a:p>
        </p:txBody>
      </p:sp>
      <p:pic>
        <p:nvPicPr>
          <p:cNvPr id="14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2782" y="1933363"/>
            <a:ext cx="6306435" cy="2991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Piping</a:t>
            </a:r>
          </a:p>
        </p:txBody>
      </p:sp>
      <p:pic>
        <p:nvPicPr>
          <p:cNvPr id="15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3442" y="2676418"/>
            <a:ext cx="4925116" cy="1505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Piping</a:t>
            </a:r>
          </a:p>
        </p:txBody>
      </p:sp>
      <p:pic>
        <p:nvPicPr>
          <p:cNvPr id="156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7800" y="1411097"/>
            <a:ext cx="8686800" cy="492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Piping</a:t>
            </a:r>
          </a:p>
        </p:txBody>
      </p:sp>
      <p:pic>
        <p:nvPicPr>
          <p:cNvPr id="16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1828800"/>
            <a:ext cx="10058400" cy="3838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Readable/Writable streams</a:t>
            </a:r>
          </a:p>
        </p:txBody>
      </p:sp>
      <p:pic>
        <p:nvPicPr>
          <p:cNvPr id="164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0707" y="1371600"/>
            <a:ext cx="8849370" cy="5049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Readable streams</a:t>
            </a:r>
          </a:p>
        </p:txBody>
      </p:sp>
      <p:pic>
        <p:nvPicPr>
          <p:cNvPr id="16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2133600"/>
            <a:ext cx="10058400" cy="3521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Writable streams</a:t>
            </a:r>
          </a:p>
        </p:txBody>
      </p:sp>
      <p:pic>
        <p:nvPicPr>
          <p:cNvPr id="172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8601" y="2057400"/>
            <a:ext cx="5534798" cy="2981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Readable streams</a:t>
            </a:r>
          </a:p>
        </p:txBody>
      </p:sp>
      <p:pic>
        <p:nvPicPr>
          <p:cNvPr id="176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4993" y="2209800"/>
            <a:ext cx="5477644" cy="2619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Readable streams</a:t>
            </a:r>
          </a:p>
        </p:txBody>
      </p:sp>
      <p:pic>
        <p:nvPicPr>
          <p:cNvPr id="18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1532" y="1524000"/>
            <a:ext cx="4888939" cy="4903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Duplex streams</a:t>
            </a:r>
          </a:p>
        </p:txBody>
      </p:sp>
      <p:pic>
        <p:nvPicPr>
          <p:cNvPr id="184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3098" y="1447800"/>
            <a:ext cx="7525802" cy="5068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9"/>
          <p:cNvSpPr txBox="1"/>
          <p:nvPr/>
        </p:nvSpPr>
        <p:spPr>
          <a:xfrm>
            <a:off x="953675" y="1276224"/>
            <a:ext cx="9849637" cy="269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defTabSz="914400">
              <a:lnSpc>
                <a:spcPct val="150000"/>
              </a:lnSpc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Agenda: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What is the stream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Type of streams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Streams events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Piping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fs module</a:t>
            </a:r>
          </a:p>
        </p:txBody>
      </p:sp>
      <p:pic>
        <p:nvPicPr>
          <p:cNvPr id="118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3795" y="663108"/>
            <a:ext cx="4466126" cy="4305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Transform streams</a:t>
            </a:r>
          </a:p>
        </p:txBody>
      </p:sp>
      <p:pic>
        <p:nvPicPr>
          <p:cNvPr id="18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6653" y="2209800"/>
            <a:ext cx="5858694" cy="27340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Transform streams - zip</a:t>
            </a:r>
          </a:p>
        </p:txBody>
      </p:sp>
      <p:pic>
        <p:nvPicPr>
          <p:cNvPr id="19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8706" y="2295366"/>
            <a:ext cx="4734589" cy="2267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Transform streams - encrypted zip</a:t>
            </a:r>
          </a:p>
        </p:txBody>
      </p:sp>
      <p:pic>
        <p:nvPicPr>
          <p:cNvPr id="196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9074" y="1676399"/>
            <a:ext cx="5553854" cy="4820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68"/>
          <p:cNvSpPr txBox="1"/>
          <p:nvPr>
            <p:ph type="ctrTitle"/>
          </p:nvPr>
        </p:nvSpPr>
        <p:spPr>
          <a:xfrm>
            <a:off x="650446" y="304800"/>
            <a:ext cx="10808129" cy="602011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Mocking the require</a:t>
            </a:r>
          </a:p>
        </p:txBody>
      </p:sp>
      <p:pic>
        <p:nvPicPr>
          <p:cNvPr id="200" name="image1.png" descr="image1.png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9" cy="287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01.jpg" descr="0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341127"/>
            <a:ext cx="12232108" cy="9540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72"/>
          <p:cNvSpPr/>
          <p:nvPr/>
        </p:nvSpPr>
        <p:spPr>
          <a:xfrm>
            <a:off x="-21796" y="-16305"/>
            <a:ext cx="12235592" cy="6890609"/>
          </a:xfrm>
          <a:prstGeom prst="rect">
            <a:avLst/>
          </a:prstGeom>
          <a:solidFill>
            <a:srgbClr val="DDDDDD">
              <a:alpha val="3010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4" name="Shape 173"/>
          <p:cNvSpPr txBox="1"/>
          <p:nvPr>
            <p:ph type="ctrTitle"/>
          </p:nvPr>
        </p:nvSpPr>
        <p:spPr>
          <a:xfrm>
            <a:off x="684210" y="1871148"/>
            <a:ext cx="10546392" cy="1843011"/>
          </a:xfrm>
          <a:prstGeom prst="rect">
            <a:avLst/>
          </a:prstGeom>
        </p:spPr>
        <p:txBody>
          <a:bodyPr/>
          <a:lstStyle>
            <a:lvl1pPr algn="l">
              <a:defRPr cap="all"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Thank you for attention</a:t>
            </a:r>
          </a:p>
        </p:txBody>
      </p:sp>
      <p:sp>
        <p:nvSpPr>
          <p:cNvPr id="205" name="Shape 174"/>
          <p:cNvSpPr/>
          <p:nvPr/>
        </p:nvSpPr>
        <p:spPr>
          <a:xfrm>
            <a:off x="811184" y="4025245"/>
            <a:ext cx="1451251" cy="5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2133418"/>
            <a:ext cx="10058400" cy="2399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is the stream?</a:t>
            </a:r>
          </a:p>
        </p:txBody>
      </p:sp>
      <p:pic>
        <p:nvPicPr>
          <p:cNvPr id="124" name="01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2800" y="1553385"/>
            <a:ext cx="4523424" cy="4616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is the stream?</a:t>
            </a:r>
          </a:p>
        </p:txBody>
      </p:sp>
      <p:pic>
        <p:nvPicPr>
          <p:cNvPr id="128" name="01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2000" y="1462181"/>
            <a:ext cx="5651500" cy="4851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is the stream?</a:t>
            </a:r>
          </a:p>
        </p:txBody>
      </p:sp>
      <p:pic>
        <p:nvPicPr>
          <p:cNvPr id="132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2362200"/>
            <a:ext cx="10058400" cy="2306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What is the stream?</a:t>
            </a:r>
          </a:p>
        </p:txBody>
      </p:sp>
      <p:pic>
        <p:nvPicPr>
          <p:cNvPr id="136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0701" y="1525029"/>
            <a:ext cx="5870598" cy="45010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Stream types</a:t>
            </a:r>
          </a:p>
        </p:txBody>
      </p:sp>
      <p:pic>
        <p:nvPicPr>
          <p:cNvPr id="14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1905000"/>
            <a:ext cx="10058400" cy="3412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1-small.jpg" descr="image1-small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Stream types</a:t>
            </a:r>
          </a:p>
        </p:txBody>
      </p:sp>
      <p:pic>
        <p:nvPicPr>
          <p:cNvPr id="144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8800" y="1295400"/>
            <a:ext cx="8281252" cy="5197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