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7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3. Streams.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4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2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Something about streams…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2782" y="1933364"/>
            <a:ext cx="6306434" cy="2991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3442" y="2676418"/>
            <a:ext cx="4925115" cy="150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411097"/>
            <a:ext cx="8686800" cy="492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828800"/>
            <a:ext cx="10058400" cy="3838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Readable/Writable streams</a:t>
            </a:r>
          </a:p>
        </p:txBody>
      </p:sp>
      <p:pic>
        <p:nvPicPr>
          <p:cNvPr id="16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707" y="1371600"/>
            <a:ext cx="8849369" cy="5049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133600"/>
            <a:ext cx="10058400" cy="352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Writable streams</a:t>
            </a:r>
          </a:p>
        </p:txBody>
      </p:sp>
      <p:pic>
        <p:nvPicPr>
          <p:cNvPr id="17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8601" y="2057400"/>
            <a:ext cx="5534798" cy="2981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7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993" y="2209800"/>
            <a:ext cx="5477643" cy="2619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532" y="1524000"/>
            <a:ext cx="4888938" cy="4903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Duplex streams</a:t>
            </a:r>
          </a:p>
        </p:txBody>
      </p:sp>
      <p:pic>
        <p:nvPicPr>
          <p:cNvPr id="18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What is the stream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Type of streams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Streams 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Piping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fs module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653" y="2209800"/>
            <a:ext cx="5858694" cy="2734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zip</a:t>
            </a:r>
          </a:p>
        </p:txBody>
      </p:sp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8706" y="2295366"/>
            <a:ext cx="4734588" cy="2267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encrypted zip</a:t>
            </a:r>
          </a:p>
        </p:txBody>
      </p:sp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9074" y="1676399"/>
            <a:ext cx="5553853" cy="4820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68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00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8" cy="287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72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4" name="Shape 173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05" name="Shape 174"/>
          <p:cNvSpPr/>
          <p:nvPr/>
        </p:nvSpPr>
        <p:spPr>
          <a:xfrm>
            <a:off x="811184" y="4025245"/>
            <a:ext cx="1451251" cy="4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133418"/>
            <a:ext cx="10058400" cy="239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4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1553385"/>
            <a:ext cx="4523424" cy="4616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8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0" y="1462181"/>
            <a:ext cx="5651500" cy="485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362200"/>
            <a:ext cx="10058400" cy="2306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6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0701" y="1525029"/>
            <a:ext cx="5870598" cy="4501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905000"/>
            <a:ext cx="10058400" cy="341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295400"/>
            <a:ext cx="8281252" cy="519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