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524000" y="3602037"/>
            <a:ext cx="9144000" cy="165576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02" name="Уровень текста 1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831850" y="4589462"/>
            <a:ext cx="10515600" cy="150019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839787" y="1681163"/>
            <a:ext cx="5157790" cy="82391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089823" y="6404294"/>
            <a:ext cx="263979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8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2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4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5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6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7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684211" y="1871148"/>
            <a:ext cx="7215452" cy="1843011"/>
          </a:xfrm>
          <a:prstGeom prst="rect">
            <a:avLst/>
          </a:prstGeom>
        </p:spPr>
        <p:txBody>
          <a:bodyPr/>
          <a:lstStyle/>
          <a:p>
            <a:pPr algn="l">
              <a:defRPr sz="36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Dev-Pro Node.js</a:t>
            </a:r>
          </a:p>
          <a:p>
            <a:pPr algn="l">
              <a:defRPr sz="36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Advanced Flow</a:t>
            </a:r>
          </a:p>
        </p:txBody>
      </p:sp>
      <p:sp>
        <p:nvSpPr>
          <p:cNvPr id="113" name="Shape 113"/>
          <p:cNvSpPr txBox="1"/>
          <p:nvPr>
            <p:ph type="subTitle" sz="quarter" idx="1"/>
          </p:nvPr>
        </p:nvSpPr>
        <p:spPr>
          <a:xfrm>
            <a:off x="684212" y="4681847"/>
            <a:ext cx="4516438" cy="1190867"/>
          </a:xfrm>
          <a:prstGeom prst="rect">
            <a:avLst/>
          </a:prstGeom>
        </p:spPr>
        <p:txBody>
          <a:bodyPr/>
          <a:lstStyle>
            <a:lvl1pPr algn="l">
              <a:lnSpc>
                <a:spcPct val="160000"/>
              </a:lnSpc>
              <a:defRPr sz="13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Lesson 2. Event Emitter.</a:t>
            </a:r>
          </a:p>
        </p:txBody>
      </p:sp>
      <p:sp>
        <p:nvSpPr>
          <p:cNvPr id="114" name="Shape 114"/>
          <p:cNvSpPr/>
          <p:nvPr/>
        </p:nvSpPr>
        <p:spPr>
          <a:xfrm>
            <a:off x="811184" y="4025245"/>
            <a:ext cx="1451251" cy="4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15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0697" y="1287372"/>
            <a:ext cx="7122232" cy="4362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5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Handling events only once</a:t>
            </a:r>
          </a:p>
        </p:txBody>
      </p:sp>
      <p:pic>
        <p:nvPicPr>
          <p:cNvPr id="150" name="image8.tif" descr="image8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4840" y="1516318"/>
            <a:ext cx="8342322" cy="4211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63"/>
          <p:cNvSpPr txBox="1"/>
          <p:nvPr>
            <p:ph type="ctrTitle"/>
          </p:nvPr>
        </p:nvSpPr>
        <p:spPr>
          <a:xfrm>
            <a:off x="650446" y="304800"/>
            <a:ext cx="10808129" cy="602011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Mocking the require</a:t>
            </a:r>
          </a:p>
        </p:txBody>
      </p:sp>
      <p:pic>
        <p:nvPicPr>
          <p:cNvPr id="154" name="image1.png" descr="image1.png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8" cy="287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2.jpeg" descr="image2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0054" y="-1341127"/>
            <a:ext cx="12232108" cy="95402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67"/>
          <p:cNvSpPr/>
          <p:nvPr/>
        </p:nvSpPr>
        <p:spPr>
          <a:xfrm>
            <a:off x="-21796" y="-16305"/>
            <a:ext cx="12235592" cy="6890609"/>
          </a:xfrm>
          <a:prstGeom prst="rect">
            <a:avLst/>
          </a:prstGeom>
          <a:solidFill>
            <a:srgbClr val="DDDDDD">
              <a:alpha val="3010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58" name="Shape 168"/>
          <p:cNvSpPr txBox="1"/>
          <p:nvPr>
            <p:ph type="ctrTitle"/>
          </p:nvPr>
        </p:nvSpPr>
        <p:spPr>
          <a:xfrm>
            <a:off x="684210" y="1871148"/>
            <a:ext cx="10546392" cy="1843011"/>
          </a:xfrm>
          <a:prstGeom prst="rect">
            <a:avLst/>
          </a:prstGeom>
        </p:spPr>
        <p:txBody>
          <a:bodyPr/>
          <a:lstStyle>
            <a:lvl1pPr algn="l">
              <a:defRPr cap="all" sz="36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Thank you for attention</a:t>
            </a:r>
          </a:p>
        </p:txBody>
      </p:sp>
      <p:sp>
        <p:nvSpPr>
          <p:cNvPr id="159" name="Shape 169"/>
          <p:cNvSpPr/>
          <p:nvPr/>
        </p:nvSpPr>
        <p:spPr>
          <a:xfrm>
            <a:off x="811184" y="4025245"/>
            <a:ext cx="1451251" cy="4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9"/>
          <p:cNvSpPr txBox="1"/>
          <p:nvPr/>
        </p:nvSpPr>
        <p:spPr>
          <a:xfrm>
            <a:off x="953675" y="1276224"/>
            <a:ext cx="9849637" cy="2691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 defTabSz="914400">
              <a:lnSpc>
                <a:spcPct val="150000"/>
              </a:lnSpc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Agenda: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Events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Event emitter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Event oriented architecture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Events handling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Async events</a:t>
            </a:r>
          </a:p>
        </p:txBody>
      </p:sp>
      <p:pic>
        <p:nvPicPr>
          <p:cNvPr id="118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3795" y="663108"/>
            <a:ext cx="4466126" cy="4305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Observer Pattern</a:t>
            </a:r>
          </a:p>
        </p:txBody>
      </p:sp>
      <p:pic>
        <p:nvPicPr>
          <p:cNvPr id="122" name="image1.tif" descr="image1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6290" y="2676786"/>
            <a:ext cx="11139420" cy="213942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2.tif" descr="image2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6491" y="1139609"/>
            <a:ext cx="8349010" cy="475658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25" name="image1.jpeg" descr="image1.jpeg"/>
          <p:cNvPicPr>
            <a:picLocks noChangeAspect="1"/>
          </p:cNvPicPr>
          <p:nvPr/>
        </p:nvPicPr>
        <p:blipFill>
          <a:blip r:embed="rId3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Observer Pattern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3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Node events</a:t>
            </a:r>
          </a:p>
        </p:txBody>
      </p:sp>
      <p:pic>
        <p:nvPicPr>
          <p:cNvPr id="130" name="image3.tif" descr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2509" y="1535205"/>
            <a:ext cx="9144003" cy="44225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Custom event emitter</a:t>
            </a:r>
          </a:p>
        </p:txBody>
      </p:sp>
      <p:pic>
        <p:nvPicPr>
          <p:cNvPr id="134" name="image4.tif" descr="image4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14160" y="1537445"/>
            <a:ext cx="7763682" cy="45275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4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Create your own emitter</a:t>
            </a:r>
          </a:p>
        </p:txBody>
      </p:sp>
      <p:pic>
        <p:nvPicPr>
          <p:cNvPr id="138" name="image5.tif" descr="image5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4717" y="1674285"/>
            <a:ext cx="7682566" cy="4100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Asynchronous vs. Synchronous</a:t>
            </a:r>
          </a:p>
        </p:txBody>
      </p:sp>
      <p:pic>
        <p:nvPicPr>
          <p:cNvPr id="142" name="image6.tif" descr="image6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2109" y="1514150"/>
            <a:ext cx="7927781" cy="44654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5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Handling events only once</a:t>
            </a:r>
          </a:p>
        </p:txBody>
      </p:sp>
      <p:pic>
        <p:nvPicPr>
          <p:cNvPr id="146" name="image7.tif" descr="image7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34289" y="1481221"/>
            <a:ext cx="7640443" cy="4723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