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9.png"/><Relationship Id="rId4" Type="http://schemas.openxmlformats.org/officeDocument/2006/relationships/image" Target="../media/image2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Dev-Pro Node.js</a:t>
            </a:r>
          </a:p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Advanced Flow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8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6. Networking, WEB and error handling.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5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3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5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50" name="image12.png" descr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7625" y="1752600"/>
            <a:ext cx="5696748" cy="3772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6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UDP module</a:t>
            </a:r>
          </a:p>
        </p:txBody>
      </p:sp>
      <p:pic>
        <p:nvPicPr>
          <p:cNvPr id="154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8670" y="1371600"/>
            <a:ext cx="6401087" cy="5086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6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HTTP module</a:t>
            </a:r>
          </a:p>
        </p:txBody>
      </p:sp>
      <p:pic>
        <p:nvPicPr>
          <p:cNvPr id="158" name="image14.png" descr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6021" y="2319182"/>
            <a:ext cx="7039958" cy="2219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7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HTTPs module</a:t>
            </a:r>
          </a:p>
        </p:txBody>
      </p:sp>
      <p:pic>
        <p:nvPicPr>
          <p:cNvPr id="162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3257" y="1695206"/>
            <a:ext cx="6325485" cy="3467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7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</a:t>
            </a:r>
          </a:p>
        </p:txBody>
      </p:sp>
      <p:pic>
        <p:nvPicPr>
          <p:cNvPr id="166" name="image16.png" descr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627" y="1904245"/>
            <a:ext cx="10270746" cy="2544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8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about this?</a:t>
            </a:r>
          </a:p>
        </p:txBody>
      </p:sp>
      <p:pic>
        <p:nvPicPr>
          <p:cNvPr id="170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38" y="1600200"/>
            <a:ext cx="11796925" cy="3435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8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in callbacks?</a:t>
            </a:r>
          </a:p>
        </p:txBody>
      </p:sp>
      <p:pic>
        <p:nvPicPr>
          <p:cNvPr id="174" name="image18.png" descr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206" y="1828800"/>
            <a:ext cx="11539588" cy="2596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9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Promises?</a:t>
            </a:r>
          </a:p>
        </p:txBody>
      </p:sp>
      <p:pic>
        <p:nvPicPr>
          <p:cNvPr id="178" name="image19.png" descr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9306" y="1250369"/>
            <a:ext cx="7933388" cy="5317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9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Promises?</a:t>
            </a:r>
          </a:p>
        </p:txBody>
      </p:sp>
      <p:pic>
        <p:nvPicPr>
          <p:cNvPr id="182" name="image20.png" descr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5645" y="1828800"/>
            <a:ext cx="8740710" cy="3310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20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Async/Await?</a:t>
            </a:r>
          </a:p>
        </p:txBody>
      </p:sp>
      <p:pic>
        <p:nvPicPr>
          <p:cNvPr id="186" name="image21.png" descr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0191" y="1821253"/>
            <a:ext cx="8171620" cy="3502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4"/>
            <a:ext cx="9849637" cy="3110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NET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DNS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HTTP/HTTPS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Error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Domain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wrap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208"/>
          <p:cNvSpPr/>
          <p:nvPr/>
        </p:nvSpPr>
        <p:spPr>
          <a:xfrm>
            <a:off x="-711200" y="38100"/>
            <a:ext cx="13051298" cy="7349984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650240">
              <a:defRPr sz="2400"/>
            </a:pPr>
          </a:p>
        </p:txBody>
      </p:sp>
      <p:sp>
        <p:nvSpPr>
          <p:cNvPr id="189" name="Shape 209"/>
          <p:cNvSpPr txBox="1"/>
          <p:nvPr>
            <p:ph type="ctrTitle"/>
          </p:nvPr>
        </p:nvSpPr>
        <p:spPr>
          <a:xfrm>
            <a:off x="753074" y="2013285"/>
            <a:ext cx="11249484" cy="1965881"/>
          </a:xfrm>
          <a:prstGeom prst="rect">
            <a:avLst/>
          </a:prstGeom>
        </p:spPr>
        <p:txBody>
          <a:bodyPr/>
          <a:lstStyle/>
          <a:p>
            <a:pPr>
              <a:defRPr cap="all" sz="5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But, THE STORY IS: </a:t>
            </a:r>
          </a:p>
          <a:p>
            <a:pPr>
              <a:defRPr cap="all" sz="5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“HOW TO DO THIS PROPERLY”</a:t>
            </a:r>
          </a:p>
        </p:txBody>
      </p:sp>
      <p:sp>
        <p:nvSpPr>
          <p:cNvPr id="190" name="Shape 210"/>
          <p:cNvSpPr/>
          <p:nvPr/>
        </p:nvSpPr>
        <p:spPr>
          <a:xfrm>
            <a:off x="888509" y="4310986"/>
            <a:ext cx="1548004" cy="3"/>
          </a:xfrm>
          <a:prstGeom prst="lin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21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process.on('uncaughtException')</a:t>
            </a:r>
          </a:p>
        </p:txBody>
      </p:sp>
      <p:sp>
        <p:nvSpPr>
          <p:cNvPr id="194" name="Shape 215"/>
          <p:cNvSpPr txBox="1"/>
          <p:nvPr/>
        </p:nvSpPr>
        <p:spPr>
          <a:xfrm>
            <a:off x="146225" y="2265851"/>
            <a:ext cx="11899549" cy="166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An unhandled exception means your application – and by extension Node.js itself – is in an undefined state.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If restart application in blindfold may happens everything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21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process.on('uncaughtException')</a:t>
            </a:r>
          </a:p>
        </p:txBody>
      </p:sp>
      <p:sp>
        <p:nvSpPr>
          <p:cNvPr id="198" name="Shape 220"/>
          <p:cNvSpPr txBox="1"/>
          <p:nvPr/>
        </p:nvSpPr>
        <p:spPr>
          <a:xfrm>
            <a:off x="292452" y="1625091"/>
            <a:ext cx="11899549" cy="42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It is very raw error handling and can apply in very critical cases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99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720" y="3484457"/>
            <a:ext cx="3454402" cy="3022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2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Document API errors using Swagger</a:t>
            </a:r>
          </a:p>
        </p:txBody>
      </p:sp>
      <p:pic>
        <p:nvPicPr>
          <p:cNvPr id="203" name="image23.png" descr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1371600"/>
            <a:ext cx="8972223" cy="5097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07" name="image24.png" descr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9002" y="1352210"/>
            <a:ext cx="7611198" cy="4961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3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11" name="image25.png" descr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5699" y="1828800"/>
            <a:ext cx="7231701" cy="3774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3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15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257" y="1900022"/>
            <a:ext cx="5963485" cy="3057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4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19" name="Shape 246"/>
          <p:cNvSpPr txBox="1"/>
          <p:nvPr/>
        </p:nvSpPr>
        <p:spPr>
          <a:xfrm>
            <a:off x="228599" y="2133600"/>
            <a:ext cx="11899549" cy="114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Domain node.js module for async exception.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Domain safe async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4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23" name="Shape 251"/>
          <p:cNvSpPr txBox="1"/>
          <p:nvPr/>
        </p:nvSpPr>
        <p:spPr>
          <a:xfrm>
            <a:off x="228599" y="2133600"/>
            <a:ext cx="11899549" cy="114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Domain node.js module for async exception.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Domain safe async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5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27" name="Shape 256"/>
          <p:cNvSpPr txBox="1"/>
          <p:nvPr/>
        </p:nvSpPr>
        <p:spPr>
          <a:xfrm>
            <a:off x="146225" y="1447799"/>
            <a:ext cx="11899549" cy="112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Until version 4.0 domain is obsolete!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Domain will extract to separate npm module.</a:t>
            </a:r>
          </a:p>
        </p:txBody>
      </p:sp>
      <p:pic>
        <p:nvPicPr>
          <p:cNvPr id="228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863" y="3290980"/>
            <a:ext cx="3454402" cy="3022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NET Module</a:t>
            </a:r>
          </a:p>
        </p:txBody>
      </p:sp>
      <p:pic>
        <p:nvPicPr>
          <p:cNvPr id="122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3597" y="1728548"/>
            <a:ext cx="7344804" cy="3400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60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sp>
        <p:nvSpPr>
          <p:cNvPr id="232" name="Shape 262"/>
          <p:cNvSpPr txBox="1"/>
          <p:nvPr/>
        </p:nvSpPr>
        <p:spPr>
          <a:xfrm>
            <a:off x="331661" y="1600200"/>
            <a:ext cx="11528677" cy="204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>
            <a:lvl1pPr algn="just" defTabSz="1300480">
              <a:lnSpc>
                <a:spcPct val="160000"/>
              </a:lnSpc>
              <a:spcBef>
                <a:spcPts val="1400"/>
              </a:spcBef>
              <a:defRPr spc="91" sz="3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async hooks module provides an API to register callbacks tracking the lifetime of asynchronous resources created inside a Node.js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65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pic>
        <p:nvPicPr>
          <p:cNvPr id="236" name="image27.png" descr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0" y="1371600"/>
            <a:ext cx="7880547" cy="5080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70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pic>
        <p:nvPicPr>
          <p:cNvPr id="240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3488954"/>
            <a:ext cx="3454400" cy="3022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28.png" descr="image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1217927"/>
            <a:ext cx="11487150" cy="1881216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74"/>
          <p:cNvSpPr txBox="1"/>
          <p:nvPr/>
        </p:nvSpPr>
        <p:spPr>
          <a:xfrm>
            <a:off x="178666" y="3057531"/>
            <a:ext cx="11899552" cy="418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Async Hooks is not stable yet!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77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</a:t>
            </a:r>
          </a:p>
        </p:txBody>
      </p:sp>
      <p:sp>
        <p:nvSpPr>
          <p:cNvPr id="246" name="Shape 279"/>
          <p:cNvSpPr txBox="1"/>
          <p:nvPr/>
        </p:nvSpPr>
        <p:spPr>
          <a:xfrm>
            <a:off x="146225" y="1447799"/>
            <a:ext cx="11899549" cy="184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Use Async/Await or promises for async error handling!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Catch unhandled promise rejections.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Use built-in Error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82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</a:t>
            </a:r>
          </a:p>
        </p:txBody>
      </p:sp>
      <p:sp>
        <p:nvSpPr>
          <p:cNvPr id="250" name="Shape 284"/>
          <p:cNvSpPr txBox="1"/>
          <p:nvPr/>
        </p:nvSpPr>
        <p:spPr>
          <a:xfrm>
            <a:off x="146225" y="1491015"/>
            <a:ext cx="11899549" cy="32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Handle errors centrally, through but not within middleware!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Document API errors using Swagger.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Shut the process gracefully when a stranger comes to town.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Test error flows using your favorite test framework.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Use Node Domain/Async Hook to isolate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87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 - Do not forget</a:t>
            </a:r>
          </a:p>
        </p:txBody>
      </p:sp>
      <p:pic>
        <p:nvPicPr>
          <p:cNvPr id="254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4994" y="2590681"/>
            <a:ext cx="7602012" cy="1676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92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 - Do not forget</a:t>
            </a:r>
          </a:p>
        </p:txBody>
      </p:sp>
      <p:pic>
        <p:nvPicPr>
          <p:cNvPr id="258" name="image30.png" descr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1442" y="2652603"/>
            <a:ext cx="5649117" cy="155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97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262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9" cy="287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31.jpeg" descr="image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01"/>
          <p:cNvSpPr/>
          <p:nvPr/>
        </p:nvSpPr>
        <p:spPr>
          <a:xfrm>
            <a:off x="-21796" y="-1306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Shape 302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267" name="Shape 303"/>
          <p:cNvSpPr/>
          <p:nvPr/>
        </p:nvSpPr>
        <p:spPr>
          <a:xfrm>
            <a:off x="811184" y="4025245"/>
            <a:ext cx="1451251" cy="5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Remember Duplex Stream?</a:t>
            </a:r>
          </a:p>
        </p:txBody>
      </p:sp>
      <p:pic>
        <p:nvPicPr>
          <p:cNvPr id="12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3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Socket is Duplex Stream!</a:t>
            </a:r>
          </a:p>
        </p:txBody>
      </p:sp>
      <p:pic>
        <p:nvPicPr>
          <p:cNvPr id="130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966" y="1674259"/>
            <a:ext cx="7078066" cy="4639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Disconnected</a:t>
            </a:r>
          </a:p>
        </p:txBody>
      </p:sp>
      <p:pic>
        <p:nvPicPr>
          <p:cNvPr id="134" name="image8.png" descr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862" y="1371600"/>
            <a:ext cx="6380276" cy="5302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4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And multiple sockets</a:t>
            </a:r>
          </a:p>
        </p:txBody>
      </p:sp>
      <p:pic>
        <p:nvPicPr>
          <p:cNvPr id="138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829" y="1447800"/>
            <a:ext cx="5422339" cy="5195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42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1917" y="2676418"/>
            <a:ext cx="5668167" cy="1505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5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46" name="image11.png" descr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5285" y="2438400"/>
            <a:ext cx="5401429" cy="215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