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1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4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4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8.tif"/><Relationship Id="rId4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9"/>
          <p:cNvSpPr txBox="1"/>
          <p:nvPr/>
        </p:nvSpPr>
        <p:spPr>
          <a:xfrm>
            <a:off x="1218850" y="2345150"/>
            <a:ext cx="5893800" cy="202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5. TypeScript.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20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we have to test?</a:t>
            </a:r>
          </a:p>
        </p:txBody>
      </p:sp>
      <p:sp>
        <p:nvSpPr>
          <p:cNvPr id="210" name="Shape 221"/>
          <p:cNvSpPr/>
          <p:nvPr/>
        </p:nvSpPr>
        <p:spPr>
          <a:xfrm>
            <a:off x="631823" y="4466209"/>
            <a:ext cx="3508337" cy="368428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have to test?</a:t>
            </a:r>
          </a:p>
        </p:txBody>
      </p:sp>
      <p:pic>
        <p:nvPicPr>
          <p:cNvPr id="211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3259" y="708025"/>
            <a:ext cx="2577907" cy="29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6790" y="3504879"/>
            <a:ext cx="2493116" cy="2934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8.png" descr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7222" y="2452634"/>
            <a:ext cx="2073338" cy="1723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27"/>
          <p:cNvSpPr txBox="1"/>
          <p:nvPr/>
        </p:nvSpPr>
        <p:spPr>
          <a:xfrm>
            <a:off x="89799" y="1168100"/>
            <a:ext cx="7666202" cy="355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Jest: Where test run?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Real browsers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Headless browser (PhantomJS)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b="1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JSDOM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30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</a:t>
            </a:r>
          </a:p>
        </p:txBody>
      </p:sp>
      <p:sp>
        <p:nvSpPr>
          <p:cNvPr id="218" name="Shape 231"/>
          <p:cNvSpPr txBox="1"/>
          <p:nvPr>
            <p:ph type="body" sz="half" idx="4294967295"/>
          </p:nvPr>
        </p:nvSpPr>
        <p:spPr>
          <a:xfrm>
            <a:off x="4595774" y="2378673"/>
            <a:ext cx="4193400" cy="3484204"/>
          </a:xfrm>
          <a:prstGeom prst="rect">
            <a:avLst/>
          </a:prstGeom>
        </p:spPr>
        <p:txBody>
          <a:bodyPr/>
          <a:lstStyle/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Error messages are helpful and color coded. Stack traces point to the source of problems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Integrated support for testing with promises and async/await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Jest runs previously failed tests first. Together with --bail it provides useful signal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Integrated manual mocking library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Automatically find tests related to changed files to execute in your project with -o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Run tests in parallel processes to minimize test runtime</a:t>
            </a:r>
          </a:p>
        </p:txBody>
      </p:sp>
      <p:sp>
        <p:nvSpPr>
          <p:cNvPr id="219" name="Shape 232"/>
          <p:cNvSpPr txBox="1"/>
          <p:nvPr/>
        </p:nvSpPr>
        <p:spPr>
          <a:xfrm>
            <a:off x="262298" y="1932946"/>
            <a:ext cx="3888303" cy="341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Jest is a bit different from most test runners. Facebook designed it to work well in the context of it's infrastructure: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Monorepo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Sandboxing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providesModule</a:t>
            </a:r>
          </a:p>
        </p:txBody>
      </p:sp>
      <p:pic>
        <p:nvPicPr>
          <p:cNvPr id="220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36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Test</a:t>
            </a:r>
          </a:p>
        </p:txBody>
      </p:sp>
      <p:pic>
        <p:nvPicPr>
          <p:cNvPr id="223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466" y="2084198"/>
            <a:ext cx="6249069" cy="397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41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Describe, It</a:t>
            </a:r>
          </a:p>
        </p:txBody>
      </p:sp>
      <p:pic>
        <p:nvPicPr>
          <p:cNvPr id="227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067" y="1772441"/>
            <a:ext cx="5971867" cy="4249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46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Chai: Exceptions</a:t>
            </a:r>
          </a:p>
        </p:txBody>
      </p:sp>
      <p:pic>
        <p:nvPicPr>
          <p:cNvPr id="23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54" y="2339633"/>
            <a:ext cx="8070492" cy="2536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51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Async</a:t>
            </a:r>
          </a:p>
        </p:txBody>
      </p:sp>
      <p:pic>
        <p:nvPicPr>
          <p:cNvPr id="23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67" y="2366285"/>
            <a:ext cx="8022265" cy="2494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56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Promise</a:t>
            </a:r>
          </a:p>
        </p:txBody>
      </p:sp>
      <p:pic>
        <p:nvPicPr>
          <p:cNvPr id="23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747" y="2136483"/>
            <a:ext cx="7880506" cy="2909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61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Code coverage</a:t>
            </a:r>
          </a:p>
        </p:txBody>
      </p:sp>
      <p:pic>
        <p:nvPicPr>
          <p:cNvPr id="24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731" y="1720137"/>
            <a:ext cx="7408538" cy="4069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66"/>
          <p:cNvSpPr txBox="1"/>
          <p:nvPr/>
        </p:nvSpPr>
        <p:spPr>
          <a:xfrm>
            <a:off x="89799" y="1168099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48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72"/>
          <p:cNvSpPr txBox="1"/>
          <p:nvPr/>
        </p:nvSpPr>
        <p:spPr>
          <a:xfrm>
            <a:off x="953675" y="1276224"/>
            <a:ext cx="7587299" cy="338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Testing Types.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Refactoring.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metrics. Code coverage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Async code testing patterns</a:t>
            </a:r>
          </a:p>
        </p:txBody>
      </p:sp>
      <p:pic>
        <p:nvPicPr>
          <p:cNvPr id="170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7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52" name="Shape 273"/>
          <p:cNvSpPr txBox="1"/>
          <p:nvPr/>
        </p:nvSpPr>
        <p:spPr>
          <a:xfrm>
            <a:off x="1742600" y="2594549"/>
            <a:ext cx="568260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6"/>
          <p:cNvSpPr txBox="1"/>
          <p:nvPr/>
        </p:nvSpPr>
        <p:spPr>
          <a:xfrm>
            <a:off x="293924" y="1168100"/>
            <a:ext cx="6703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Testing types</a:t>
            </a:r>
          </a:p>
        </p:txBody>
      </p:sp>
      <p:sp>
        <p:nvSpPr>
          <p:cNvPr id="173" name="Shape 177"/>
          <p:cNvSpPr/>
          <p:nvPr/>
        </p:nvSpPr>
        <p:spPr>
          <a:xfrm>
            <a:off x="631825" y="5583809"/>
            <a:ext cx="6106480" cy="368428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pic>
        <p:nvPicPr>
          <p:cNvPr id="17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6545" y="1348152"/>
            <a:ext cx="2964453" cy="296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650" y="3507164"/>
            <a:ext cx="2256692" cy="2256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511" y="3896957"/>
            <a:ext cx="1477109" cy="1477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84787" y="3899725"/>
            <a:ext cx="1617077" cy="1617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84"/>
          <p:cNvSpPr txBox="1"/>
          <p:nvPr/>
        </p:nvSpPr>
        <p:spPr>
          <a:xfrm>
            <a:off x="293924" y="1168100"/>
            <a:ext cx="6703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testing</a:t>
            </a:r>
          </a:p>
        </p:txBody>
      </p:sp>
      <p:sp>
        <p:nvSpPr>
          <p:cNvPr id="180" name="Shape 185"/>
          <p:cNvSpPr/>
          <p:nvPr/>
        </p:nvSpPr>
        <p:spPr>
          <a:xfrm>
            <a:off x="613263" y="5366777"/>
            <a:ext cx="6106483" cy="368428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81" name="Shape 186"/>
          <p:cNvSpPr txBox="1"/>
          <p:nvPr/>
        </p:nvSpPr>
        <p:spPr>
          <a:xfrm>
            <a:off x="613265" y="2976147"/>
            <a:ext cx="6910388" cy="61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329184">
              <a:lnSpc>
                <a:spcPct val="80000"/>
              </a:lnSpc>
              <a:defRPr spc="-200" sz="29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is Unit testing?</a:t>
            </a:r>
          </a:p>
        </p:txBody>
      </p:sp>
      <p:pic>
        <p:nvPicPr>
          <p:cNvPr id="182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7984" y="1131122"/>
            <a:ext cx="2964453" cy="2964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90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85" name="Shape 191"/>
          <p:cNvSpPr txBox="1"/>
          <p:nvPr>
            <p:ph type="body" sz="quarter" idx="4294967295"/>
          </p:nvPr>
        </p:nvSpPr>
        <p:spPr>
          <a:xfrm>
            <a:off x="572968" y="5861270"/>
            <a:ext cx="4771053" cy="360101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RED – Green – Refactor Pattern</a:t>
            </a:r>
          </a:p>
        </p:txBody>
      </p:sp>
      <p:pic>
        <p:nvPicPr>
          <p:cNvPr id="186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43" y="1444890"/>
            <a:ext cx="5020410" cy="4284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9898" y="908040"/>
            <a:ext cx="1959710" cy="195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96"/>
          <p:cNvSpPr txBox="1"/>
          <p:nvPr/>
        </p:nvSpPr>
        <p:spPr>
          <a:xfrm>
            <a:off x="26299" y="864298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BDD</a:t>
            </a:r>
          </a:p>
        </p:txBody>
      </p:sp>
      <p:sp>
        <p:nvSpPr>
          <p:cNvPr id="190" name="Shape 197"/>
          <p:cNvSpPr txBox="1"/>
          <p:nvPr>
            <p:ph type="body" sz="quarter" idx="4294967295"/>
          </p:nvPr>
        </p:nvSpPr>
        <p:spPr>
          <a:xfrm>
            <a:off x="768348" y="5918894"/>
            <a:ext cx="4617999" cy="360101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Behaviour Driven development</a:t>
            </a:r>
          </a:p>
        </p:txBody>
      </p:sp>
      <p:pic>
        <p:nvPicPr>
          <p:cNvPr id="191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513" y="575900"/>
            <a:ext cx="1959711" cy="1959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390" y="1860451"/>
            <a:ext cx="7965834" cy="378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202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 Refactoring</a:t>
            </a:r>
          </a:p>
        </p:txBody>
      </p:sp>
      <p:sp>
        <p:nvSpPr>
          <p:cNvPr id="195" name="Shape 203"/>
          <p:cNvSpPr txBox="1"/>
          <p:nvPr>
            <p:ph type="body" sz="quarter" idx="4294967295"/>
          </p:nvPr>
        </p:nvSpPr>
        <p:spPr>
          <a:xfrm>
            <a:off x="764706" y="5809086"/>
            <a:ext cx="7614588" cy="360101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 without unit tests calls ‘refucking’</a:t>
            </a:r>
          </a:p>
        </p:txBody>
      </p:sp>
      <p:pic>
        <p:nvPicPr>
          <p:cNvPr id="19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1872" y="466091"/>
            <a:ext cx="1959710" cy="195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2.jpg" descr="image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707" y="1785647"/>
            <a:ext cx="6136055" cy="398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208"/>
          <p:cNvSpPr txBox="1"/>
          <p:nvPr/>
        </p:nvSpPr>
        <p:spPr>
          <a:xfrm>
            <a:off x="89799" y="1168099"/>
            <a:ext cx="7666202" cy="34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Code complexity</a:t>
            </a: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Comments</a:t>
            </a: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Testing coverage</a:t>
            </a:r>
          </a:p>
          <a:p>
            <a:pPr lvl="3" marL="1383630" indent="-24063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lines</a:t>
            </a:r>
          </a:p>
          <a:p>
            <a:pPr lvl="3" marL="1383630" indent="-24063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 functions/classes</a:t>
            </a:r>
          </a:p>
          <a:p>
            <a:pPr lvl="3" marL="1383630" indent="-24063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branches</a:t>
            </a:r>
          </a:p>
          <a:p>
            <a:pPr lvl="3" marL="1383630" indent="-24063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expressions</a:t>
            </a:r>
          </a:p>
        </p:txBody>
      </p:sp>
      <p:pic>
        <p:nvPicPr>
          <p:cNvPr id="20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734" y="4354652"/>
            <a:ext cx="5223227" cy="145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12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 frameworks</a:t>
            </a:r>
          </a:p>
        </p:txBody>
      </p:sp>
      <p:sp>
        <p:nvSpPr>
          <p:cNvPr id="203" name="Shape 213"/>
          <p:cNvSpPr txBox="1"/>
          <p:nvPr>
            <p:ph type="body" sz="quarter" idx="4294967295"/>
          </p:nvPr>
        </p:nvSpPr>
        <p:spPr>
          <a:xfrm>
            <a:off x="590550" y="5893494"/>
            <a:ext cx="4945328" cy="360101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testing frameworks</a:t>
            </a:r>
          </a:p>
        </p:txBody>
      </p:sp>
      <p:pic>
        <p:nvPicPr>
          <p:cNvPr id="20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7713" y="550500"/>
            <a:ext cx="1959711" cy="1959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226" y="2715778"/>
            <a:ext cx="4222265" cy="2296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4.png" descr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4089" y="2819014"/>
            <a:ext cx="2399325" cy="239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5.png" descr="image1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6290" y="2920371"/>
            <a:ext cx="1887799" cy="1887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