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9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25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7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9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0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2.png"/><Relationship Id="rId4" Type="http://schemas.openxmlformats.org/officeDocument/2006/relationships/image" Target="../media/image2.jpe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684211" y="1871148"/>
            <a:ext cx="7215452" cy="1843011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Node.js</a:t>
            </a:r>
          </a:p>
        </p:txBody>
      </p:sp>
      <p:sp>
        <p:nvSpPr>
          <p:cNvPr id="113" name="Shape 113"/>
          <p:cNvSpPr txBox="1"/>
          <p:nvPr>
            <p:ph type="subTitle" sz="quarter" idx="1"/>
          </p:nvPr>
        </p:nvSpPr>
        <p:spPr>
          <a:xfrm>
            <a:off x="684212" y="4681847"/>
            <a:ext cx="4516438" cy="1190869"/>
          </a:xfrm>
          <a:prstGeom prst="rect">
            <a:avLst/>
          </a:prstGeom>
        </p:spPr>
        <p:txBody>
          <a:bodyPr/>
          <a:lstStyle>
            <a:lvl1pPr algn="l">
              <a:lnSpc>
                <a:spcPct val="160000"/>
              </a:lnSpc>
              <a:defRPr sz="1300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Lesson 4. Streams.</a:t>
            </a:r>
          </a:p>
        </p:txBody>
      </p:sp>
      <p:sp>
        <p:nvSpPr>
          <p:cNvPr id="114" name="Shape 114"/>
          <p:cNvSpPr/>
          <p:nvPr/>
        </p:nvSpPr>
        <p:spPr>
          <a:xfrm>
            <a:off x="811184" y="4025245"/>
            <a:ext cx="1451251" cy="6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15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0697" y="1287372"/>
            <a:ext cx="7122233" cy="43623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Something about streams…</a:t>
            </a:r>
          </a:p>
        </p:txBody>
      </p:sp>
      <p:pic>
        <p:nvPicPr>
          <p:cNvPr id="148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42782" y="1933362"/>
            <a:ext cx="6306435" cy="29912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Piping</a:t>
            </a:r>
          </a:p>
        </p:txBody>
      </p:sp>
      <p:pic>
        <p:nvPicPr>
          <p:cNvPr id="152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33442" y="2676418"/>
            <a:ext cx="4925117" cy="15051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Piping</a:t>
            </a:r>
          </a:p>
        </p:txBody>
      </p:sp>
      <p:pic>
        <p:nvPicPr>
          <p:cNvPr id="156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47800" y="1411097"/>
            <a:ext cx="8686800" cy="4929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Piping</a:t>
            </a:r>
          </a:p>
        </p:txBody>
      </p:sp>
      <p:pic>
        <p:nvPicPr>
          <p:cNvPr id="16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6800" y="1828800"/>
            <a:ext cx="10058400" cy="38385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Readable/Writable streams</a:t>
            </a:r>
          </a:p>
        </p:txBody>
      </p:sp>
      <p:pic>
        <p:nvPicPr>
          <p:cNvPr id="164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0707" y="1371600"/>
            <a:ext cx="8849370" cy="50493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Readable streams</a:t>
            </a:r>
          </a:p>
        </p:txBody>
      </p:sp>
      <p:pic>
        <p:nvPicPr>
          <p:cNvPr id="168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6800" y="2133600"/>
            <a:ext cx="10058400" cy="35218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Writable streams</a:t>
            </a:r>
          </a:p>
        </p:txBody>
      </p:sp>
      <p:pic>
        <p:nvPicPr>
          <p:cNvPr id="172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28601" y="2057400"/>
            <a:ext cx="5534798" cy="29817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Readable streams</a:t>
            </a:r>
          </a:p>
        </p:txBody>
      </p:sp>
      <p:pic>
        <p:nvPicPr>
          <p:cNvPr id="176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64993" y="2209800"/>
            <a:ext cx="5477644" cy="2619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Readable streams</a:t>
            </a:r>
          </a:p>
        </p:txBody>
      </p:sp>
      <p:pic>
        <p:nvPicPr>
          <p:cNvPr id="180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1532" y="1524000"/>
            <a:ext cx="4888940" cy="49030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Duplex streams</a:t>
            </a:r>
          </a:p>
        </p:txBody>
      </p:sp>
      <p:pic>
        <p:nvPicPr>
          <p:cNvPr id="184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3098" y="1447800"/>
            <a:ext cx="7525802" cy="50680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9"/>
          <p:cNvSpPr txBox="1"/>
          <p:nvPr/>
        </p:nvSpPr>
        <p:spPr>
          <a:xfrm>
            <a:off x="953675" y="1276224"/>
            <a:ext cx="9849637" cy="2691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 defTabSz="914400">
              <a:lnSpc>
                <a:spcPct val="150000"/>
              </a:lnSpc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Agenda: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What is the stream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Type of streams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Streams events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Piping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fs module</a:t>
            </a:r>
          </a:p>
        </p:txBody>
      </p:sp>
      <p:pic>
        <p:nvPicPr>
          <p:cNvPr id="118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43795" y="663108"/>
            <a:ext cx="4466126" cy="4305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Transform streams</a:t>
            </a:r>
          </a:p>
        </p:txBody>
      </p:sp>
      <p:pic>
        <p:nvPicPr>
          <p:cNvPr id="188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66653" y="2209800"/>
            <a:ext cx="5858694" cy="27340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Transform streams - zip</a:t>
            </a:r>
          </a:p>
        </p:txBody>
      </p:sp>
      <p:pic>
        <p:nvPicPr>
          <p:cNvPr id="192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28706" y="2295366"/>
            <a:ext cx="4734590" cy="22672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Transform streams - encrypted zip</a:t>
            </a:r>
          </a:p>
        </p:txBody>
      </p:sp>
      <p:pic>
        <p:nvPicPr>
          <p:cNvPr id="196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9074" y="1676399"/>
            <a:ext cx="5553855" cy="48203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hape 168"/>
          <p:cNvSpPr txBox="1"/>
          <p:nvPr>
            <p:ph type="ctrTitle"/>
          </p:nvPr>
        </p:nvSpPr>
        <p:spPr>
          <a:xfrm>
            <a:off x="650446" y="304800"/>
            <a:ext cx="10808129" cy="602011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Mocking the require</a:t>
            </a:r>
          </a:p>
        </p:txBody>
      </p:sp>
      <p:pic>
        <p:nvPicPr>
          <p:cNvPr id="200" name="image1.png" descr="image1.png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70" cy="2874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01.jpg" descr="01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0054" y="-1341127"/>
            <a:ext cx="12232108" cy="95402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172"/>
          <p:cNvSpPr/>
          <p:nvPr/>
        </p:nvSpPr>
        <p:spPr>
          <a:xfrm>
            <a:off x="-21796" y="-16305"/>
            <a:ext cx="12235592" cy="6890609"/>
          </a:xfrm>
          <a:prstGeom prst="rect">
            <a:avLst/>
          </a:prstGeom>
          <a:solidFill>
            <a:srgbClr val="DDDDDD">
              <a:alpha val="30109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04" name="Shape 173"/>
          <p:cNvSpPr txBox="1"/>
          <p:nvPr>
            <p:ph type="ctrTitle"/>
          </p:nvPr>
        </p:nvSpPr>
        <p:spPr>
          <a:xfrm>
            <a:off x="684210" y="1871148"/>
            <a:ext cx="10546392" cy="1843011"/>
          </a:xfrm>
          <a:prstGeom prst="rect">
            <a:avLst/>
          </a:prstGeom>
        </p:spPr>
        <p:txBody>
          <a:bodyPr/>
          <a:lstStyle>
            <a:lvl1pPr algn="l">
              <a:defRPr cap="all" sz="36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Thank you for attention</a:t>
            </a:r>
          </a:p>
        </p:txBody>
      </p:sp>
      <p:sp>
        <p:nvSpPr>
          <p:cNvPr id="205" name="Shape 174"/>
          <p:cNvSpPr/>
          <p:nvPr/>
        </p:nvSpPr>
        <p:spPr>
          <a:xfrm>
            <a:off x="811184" y="4025245"/>
            <a:ext cx="1451251" cy="6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00" y="2133418"/>
            <a:ext cx="10058400" cy="23999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What is the stream?</a:t>
            </a:r>
          </a:p>
        </p:txBody>
      </p:sp>
      <p:pic>
        <p:nvPicPr>
          <p:cNvPr id="124" name="01.png" descr="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52800" y="1553385"/>
            <a:ext cx="4523424" cy="46164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What is the stream?</a:t>
            </a:r>
          </a:p>
        </p:txBody>
      </p:sp>
      <p:pic>
        <p:nvPicPr>
          <p:cNvPr id="128" name="01.png" descr="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2000" y="1462181"/>
            <a:ext cx="5651500" cy="4851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2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What is the stream?</a:t>
            </a:r>
          </a:p>
        </p:txBody>
      </p:sp>
      <p:pic>
        <p:nvPicPr>
          <p:cNvPr id="132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6800" y="2362200"/>
            <a:ext cx="10058400" cy="23064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2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What is the stream?</a:t>
            </a:r>
          </a:p>
        </p:txBody>
      </p:sp>
      <p:pic>
        <p:nvPicPr>
          <p:cNvPr id="136" name="01.tiff" descr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60701" y="1525029"/>
            <a:ext cx="5870598" cy="45010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Stream types</a:t>
            </a:r>
          </a:p>
        </p:txBody>
      </p:sp>
      <p:pic>
        <p:nvPicPr>
          <p:cNvPr id="140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6800" y="1905000"/>
            <a:ext cx="10058400" cy="34126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Stream types</a:t>
            </a:r>
          </a:p>
        </p:txBody>
      </p:sp>
      <p:pic>
        <p:nvPicPr>
          <p:cNvPr id="144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8800" y="1295400"/>
            <a:ext cx="8281252" cy="5197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