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8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6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84211" y="1871148"/>
            <a:ext cx="7215452" cy="184301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Node.js</a:t>
            </a:r>
          </a:p>
        </p:txBody>
      </p:sp>
      <p:sp>
        <p:nvSpPr>
          <p:cNvPr id="113" name="Shape 113"/>
          <p:cNvSpPr txBox="1"/>
          <p:nvPr>
            <p:ph type="subTitle" sz="quarter" idx="1"/>
          </p:nvPr>
        </p:nvSpPr>
        <p:spPr>
          <a:xfrm>
            <a:off x="684212" y="4681847"/>
            <a:ext cx="4516438" cy="1190869"/>
          </a:xfrm>
          <a:prstGeom prst="rect">
            <a:avLst/>
          </a:prstGeom>
        </p:spPr>
        <p:txBody>
          <a:bodyPr/>
          <a:lstStyle>
            <a:lvl1pPr algn="l">
              <a:lnSpc>
                <a:spcPct val="160000"/>
              </a:lnSpc>
              <a:defRPr sz="1300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Lesson 2. Event Emitter.</a:t>
            </a:r>
          </a:p>
        </p:txBody>
      </p:sp>
      <p:sp>
        <p:nvSpPr>
          <p:cNvPr id="114" name="Shape 114"/>
          <p:cNvSpPr/>
          <p:nvPr/>
        </p:nvSpPr>
        <p:spPr>
          <a:xfrm>
            <a:off x="811184" y="4025245"/>
            <a:ext cx="1451251" cy="6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0697" y="1287372"/>
            <a:ext cx="7122233" cy="4362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5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Handling events only once</a:t>
            </a:r>
          </a:p>
        </p:txBody>
      </p:sp>
      <p:pic>
        <p:nvPicPr>
          <p:cNvPr id="150" name="image8.tif" descr="image8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4840" y="1516318"/>
            <a:ext cx="8342322" cy="4211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63"/>
          <p:cNvSpPr txBox="1"/>
          <p:nvPr>
            <p:ph type="ctrTitle"/>
          </p:nvPr>
        </p:nvSpPr>
        <p:spPr>
          <a:xfrm>
            <a:off x="650446" y="304800"/>
            <a:ext cx="10808129" cy="602011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Mocking the require</a:t>
            </a:r>
          </a:p>
        </p:txBody>
      </p:sp>
      <p:pic>
        <p:nvPicPr>
          <p:cNvPr id="154" name="image1.png" descr="image1.png"/>
          <p:cNvPicPr>
            <a:picLocks noChangeAspect="1"/>
          </p:cNvPicPr>
          <p:nvPr/>
        </p:nvPicPr>
        <p:blipFill>
          <a:blip r:embed="rId3">
            <a:alphaModFix amt="40312"/>
            <a:extLst/>
          </a:blip>
          <a:stretch>
            <a:fillRect/>
          </a:stretch>
        </p:blipFill>
        <p:spPr>
          <a:xfrm>
            <a:off x="10240129" y="6026089"/>
            <a:ext cx="1373570" cy="287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2.jpeg" descr="image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341127"/>
            <a:ext cx="12232108" cy="954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67"/>
          <p:cNvSpPr/>
          <p:nvPr/>
        </p:nvSpPr>
        <p:spPr>
          <a:xfrm>
            <a:off x="-21796" y="-16305"/>
            <a:ext cx="12235592" cy="6890609"/>
          </a:xfrm>
          <a:prstGeom prst="rect">
            <a:avLst/>
          </a:prstGeom>
          <a:solidFill>
            <a:srgbClr val="DDDDDD">
              <a:alpha val="3010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8" name="Shape 168"/>
          <p:cNvSpPr txBox="1"/>
          <p:nvPr>
            <p:ph type="ctrTitle"/>
          </p:nvPr>
        </p:nvSpPr>
        <p:spPr>
          <a:xfrm>
            <a:off x="684210" y="1871148"/>
            <a:ext cx="10546392" cy="1843011"/>
          </a:xfrm>
          <a:prstGeom prst="rect">
            <a:avLst/>
          </a:prstGeom>
        </p:spPr>
        <p:txBody>
          <a:bodyPr/>
          <a:lstStyle>
            <a:lvl1pPr algn="l">
              <a:defRPr cap="all" sz="36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Thank you for attention</a:t>
            </a:r>
          </a:p>
        </p:txBody>
      </p:sp>
      <p:sp>
        <p:nvSpPr>
          <p:cNvPr id="159" name="Shape 169"/>
          <p:cNvSpPr/>
          <p:nvPr/>
        </p:nvSpPr>
        <p:spPr>
          <a:xfrm>
            <a:off x="811184" y="4025245"/>
            <a:ext cx="1451251" cy="6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9"/>
          <p:cNvSpPr txBox="1"/>
          <p:nvPr/>
        </p:nvSpPr>
        <p:spPr>
          <a:xfrm>
            <a:off x="953675" y="1276224"/>
            <a:ext cx="9849637" cy="269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 defTabSz="914400"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Agenda: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Events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 emitter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 oriented architecture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Events handling</a:t>
            </a:r>
          </a:p>
          <a:p>
            <a:pPr marL="457200" indent="-342900" defTabSz="914400">
              <a:lnSpc>
                <a:spcPct val="150000"/>
              </a:lnSpc>
              <a:buSzPct val="100000"/>
              <a:buFont typeface="Helvetica"/>
              <a:buChar char="●"/>
              <a:defRPr>
                <a:latin typeface="Bree Serif"/>
                <a:ea typeface="Bree Serif"/>
                <a:cs typeface="Bree Serif"/>
                <a:sym typeface="Bree Serif"/>
              </a:defRPr>
            </a:pPr>
            <a:r>
              <a:t>Async events</a:t>
            </a:r>
          </a:p>
        </p:txBody>
      </p:sp>
      <p:pic>
        <p:nvPicPr>
          <p:cNvPr id="118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3795" y="663108"/>
            <a:ext cx="4466126" cy="4305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Observer Pattern</a:t>
            </a:r>
          </a:p>
        </p:txBody>
      </p:sp>
      <p:pic>
        <p:nvPicPr>
          <p:cNvPr id="122" name="image1.tif" descr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290" y="2676786"/>
            <a:ext cx="11139421" cy="213942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2.tif" descr="image2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491" y="1139609"/>
            <a:ext cx="8349010" cy="475658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pic>
        <p:nvPicPr>
          <p:cNvPr id="125" name="image1.jpeg" descr="image1.jpeg"/>
          <p:cNvPicPr>
            <a:picLocks noChangeAspect="1"/>
          </p:cNvPicPr>
          <p:nvPr/>
        </p:nvPicPr>
        <p:blipFill>
          <a:blip r:embed="rId3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9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Observer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3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Node events</a:t>
            </a:r>
          </a:p>
        </p:txBody>
      </p:sp>
      <p:pic>
        <p:nvPicPr>
          <p:cNvPr id="130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509" y="1535205"/>
            <a:ext cx="9144004" cy="4422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Custom event emitter</a:t>
            </a:r>
          </a:p>
        </p:txBody>
      </p:sp>
      <p:pic>
        <p:nvPicPr>
          <p:cNvPr id="134" name="image4.tif" descr="image4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4160" y="1537445"/>
            <a:ext cx="7763682" cy="4527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4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Create your own emitter</a:t>
            </a:r>
          </a:p>
        </p:txBody>
      </p:sp>
      <p:pic>
        <p:nvPicPr>
          <p:cNvPr id="138" name="image5.tif" descr="image5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4717" y="1674285"/>
            <a:ext cx="7682566" cy="4100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8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Asynchronous vs. Synchronous</a:t>
            </a:r>
          </a:p>
        </p:txBody>
      </p:sp>
      <p:pic>
        <p:nvPicPr>
          <p:cNvPr id="142" name="image6.tif" descr="image6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2109" y="1514150"/>
            <a:ext cx="7927782" cy="4465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5899"/>
          <a:stretch>
            <a:fillRect/>
          </a:stretch>
        </p:blipFill>
        <p:spPr>
          <a:xfrm>
            <a:off x="0" y="-6350"/>
            <a:ext cx="12192000" cy="1224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53"/>
          <p:cNvSpPr txBox="1"/>
          <p:nvPr>
            <p:ph type="ctrTitle"/>
          </p:nvPr>
        </p:nvSpPr>
        <p:spPr>
          <a:xfrm>
            <a:off x="650446" y="304800"/>
            <a:ext cx="10808129" cy="602012"/>
          </a:xfrm>
          <a:prstGeom prst="rect">
            <a:avLst/>
          </a:prstGeom>
        </p:spPr>
        <p:txBody>
          <a:bodyPr/>
          <a:lstStyle>
            <a:lvl1pPr algn="l">
              <a:defRPr sz="3000">
                <a:solidFill>
                  <a:srgbClr val="3B383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Handling events only once</a:t>
            </a:r>
          </a:p>
        </p:txBody>
      </p:sp>
      <p:pic>
        <p:nvPicPr>
          <p:cNvPr id="146" name="image7.tif" descr="image7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4289" y="1481221"/>
            <a:ext cx="7640443" cy="4723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