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CAEAE7"/>
          </a:solidFill>
        </a:fill>
      </a:tcStyle>
    </a:wholeTbl>
    <a:band2H>
      <a:tcTxStyle b="def" i="def"/>
      <a:tcStyle>
        <a:tcBdr/>
        <a:fill>
          <a:solidFill>
            <a:srgbClr val="E6F5F3"/>
          </a:solidFill>
        </a:fill>
      </a:tcStyle>
    </a:band2H>
    <a:firstCol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E5F3D1"/>
          </a:solidFill>
        </a:fill>
      </a:tcStyle>
    </a:wholeTbl>
    <a:band2H>
      <a:tcTxStyle b="def" i="def"/>
      <a:tcStyle>
        <a:tcBdr/>
        <a:fill>
          <a:solidFill>
            <a:srgbClr val="F2F9E9"/>
          </a:solidFill>
        </a:fill>
      </a:tcStyle>
    </a:band2H>
    <a:firstCol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8CFD1"/>
          </a:solidFill>
        </a:fill>
      </a:tcStyle>
    </a:wholeTbl>
    <a:band2H>
      <a:tcTxStyle b="def" i="def"/>
      <a:tcStyle>
        <a:tcBdr/>
        <a:fill>
          <a:solidFill>
            <a:srgbClr val="FCE8E9"/>
          </a:solidFill>
        </a:fill>
      </a:tcStyle>
    </a:band2H>
    <a:firstCol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212121"/>
          </a:solidFill>
        </a:fill>
      </a:tcStyle>
    </a:band2H>
    <a:firstCol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12121"/>
          </a:solidFill>
        </a:fill>
      </a:tcStyle>
    </a:lastRow>
    <a:fir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xfrm>
            <a:off x="809999" y="4800600"/>
            <a:ext cx="10561420" cy="566738"/>
          </a:xfrm>
          <a:prstGeom prst="rect">
            <a:avLst/>
          </a:prstGeom>
        </p:spPr>
        <p:txBody>
          <a:bodyPr/>
          <a:lstStyle>
            <a:lvl1pPr>
              <a:defRPr b="0"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Shape 100"/>
          <p:cNvSpPr/>
          <p:nvPr>
            <p:ph type="pic" idx="13"/>
          </p:nvPr>
        </p:nvSpPr>
        <p:spPr>
          <a:xfrm>
            <a:off x="0" y="-3"/>
            <a:ext cx="12192001" cy="4800605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  <a:effectLst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15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  <a:lvl2pPr marL="671512" indent="-214312">
              <a:defRPr sz="1200"/>
            </a:lvl2pPr>
            <a:lvl3pPr marL="1110342" indent="-195942">
              <a:defRPr sz="1200"/>
            </a:lvl3pPr>
            <a:lvl4pPr marL="1600200" indent="-228600">
              <a:defRPr sz="1200"/>
            </a:lvl4pPr>
            <a:lvl5pPr marL="2057400" indent="-228600"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631695" y="1081454"/>
            <a:ext cx="6332420" cy="3239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Title Text"/>
          <p:cNvSpPr txBox="1"/>
          <p:nvPr>
            <p:ph type="title"/>
          </p:nvPr>
        </p:nvSpPr>
        <p:spPr>
          <a:xfrm>
            <a:off x="850984" y="1238502"/>
            <a:ext cx="5893843" cy="2645912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111" name="Body Level One…"/>
          <p:cNvSpPr txBox="1"/>
          <p:nvPr>
            <p:ph type="body" sz="quarter" idx="1"/>
          </p:nvPr>
        </p:nvSpPr>
        <p:spPr>
          <a:xfrm>
            <a:off x="853189" y="4443679"/>
            <a:ext cx="5891639" cy="71324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/>
          <p:nvPr>
            <p:ph type="body" sz="quarter" idx="13"/>
          </p:nvPr>
        </p:nvSpPr>
        <p:spPr>
          <a:xfrm>
            <a:off x="7574642" y="1081454"/>
            <a:ext cx="3810004" cy="407547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1140882" y="2286584"/>
            <a:ext cx="4895120" cy="2503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Title Text"/>
          <p:cNvSpPr txBox="1"/>
          <p:nvPr>
            <p:ph type="title"/>
          </p:nvPr>
        </p:nvSpPr>
        <p:spPr>
          <a:xfrm>
            <a:off x="1357087" y="2435954"/>
            <a:ext cx="4382524" cy="200779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1" cy="22955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-3"/>
            <a:ext cx="12192001" cy="21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idx="1"/>
          </p:nvPr>
        </p:nvSpPr>
        <p:spPr>
          <a:xfrm>
            <a:off x="809999" y="2184400"/>
            <a:ext cx="10563288" cy="367439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SzPct val="100000"/>
              <a:buChar char=""/>
            </a:lvl1pPr>
            <a:lvl2pPr>
              <a:buClr>
                <a:schemeClr val="accent1"/>
              </a:buClr>
              <a:buChar char=""/>
            </a:lvl2pPr>
            <a:lvl3pPr>
              <a:buClr>
                <a:schemeClr val="accent1"/>
              </a:buClr>
              <a:buChar char=""/>
            </a:lvl3pPr>
            <a:lvl4pPr>
              <a:buClr>
                <a:schemeClr val="accent1"/>
              </a:buClr>
              <a:buChar char=""/>
            </a:lvl4pPr>
            <a:lvl5pPr>
              <a:buClr>
                <a:schemeClr val="accent1"/>
              </a:buClr>
              <a:buChar char="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7669651" y="446087"/>
            <a:ext cx="4522352" cy="5414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3" y="0"/>
                </a:moveTo>
                <a:lnTo>
                  <a:pt x="1373" y="5985"/>
                </a:lnTo>
                <a:lnTo>
                  <a:pt x="60" y="6860"/>
                </a:lnTo>
                <a:lnTo>
                  <a:pt x="23" y="6910"/>
                </a:lnTo>
                <a:lnTo>
                  <a:pt x="0" y="6935"/>
                </a:lnTo>
                <a:lnTo>
                  <a:pt x="0" y="6995"/>
                </a:lnTo>
                <a:lnTo>
                  <a:pt x="23" y="7020"/>
                </a:lnTo>
                <a:lnTo>
                  <a:pt x="60" y="7070"/>
                </a:lnTo>
                <a:lnTo>
                  <a:pt x="1373" y="7945"/>
                </a:lnTo>
                <a:lnTo>
                  <a:pt x="137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373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Title Text"/>
          <p:cNvSpPr txBox="1"/>
          <p:nvPr>
            <p:ph type="title"/>
          </p:nvPr>
        </p:nvSpPr>
        <p:spPr>
          <a:xfrm>
            <a:off x="8183540" y="586171"/>
            <a:ext cx="2494791" cy="5134798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idx="1"/>
          </p:nvPr>
        </p:nvSpPr>
        <p:spPr>
          <a:xfrm>
            <a:off x="809999" y="446089"/>
            <a:ext cx="6611543" cy="5414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SzPct val="100000"/>
              <a:buChar char=""/>
            </a:lvl1pPr>
            <a:lvl2pPr>
              <a:buClr>
                <a:schemeClr val="accent1"/>
              </a:buClr>
              <a:buChar char=""/>
            </a:lvl2pPr>
            <a:lvl3pPr>
              <a:buClr>
                <a:schemeClr val="accent1"/>
              </a:buClr>
              <a:buChar char=""/>
            </a:lvl3pPr>
            <a:lvl4pPr>
              <a:buClr>
                <a:schemeClr val="accent1"/>
              </a:buClr>
              <a:buChar char=""/>
            </a:lvl4pPr>
            <a:lvl5pPr>
              <a:buClr>
                <a:schemeClr val="accent1"/>
              </a:buClr>
              <a:buChar char="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-1" y="-3"/>
            <a:ext cx="12192005" cy="21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idx="1"/>
          </p:nvPr>
        </p:nvSpPr>
        <p:spPr>
          <a:xfrm>
            <a:off x="818712" y="2222287"/>
            <a:ext cx="10554576" cy="3636513"/>
          </a:xfrm>
          <a:prstGeom prst="rect">
            <a:avLst/>
          </a:prstGeom>
        </p:spPr>
        <p:txBody>
          <a:bodyPr anchor="ctr"/>
          <a:lstStyle>
            <a:lvl1pPr marL="342900" indent="-342900">
              <a:buClr>
                <a:schemeClr val="accent1"/>
              </a:buClr>
              <a:buSzPct val="100000"/>
              <a:buChar char=""/>
            </a:lvl1pPr>
            <a:lvl2pPr>
              <a:buClr>
                <a:schemeClr val="accent1"/>
              </a:buClr>
              <a:buChar char=""/>
            </a:lvl2pPr>
            <a:lvl3pPr>
              <a:buClr>
                <a:schemeClr val="accent1"/>
              </a:buClr>
              <a:buChar char=""/>
            </a:lvl3pPr>
            <a:lvl4pPr>
              <a:buClr>
                <a:schemeClr val="accent1"/>
              </a:buClr>
              <a:buChar char=""/>
            </a:lvl4pPr>
            <a:lvl5pPr>
              <a:buClr>
                <a:schemeClr val="accent1"/>
              </a:buClr>
              <a:buChar char="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-3"/>
            <a:ext cx="12192001" cy="21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818712" y="2222287"/>
            <a:ext cx="10554576" cy="3636513"/>
          </a:xfrm>
          <a:prstGeom prst="rect">
            <a:avLst/>
          </a:prstGeom>
        </p:spPr>
        <p:txBody>
          <a:bodyPr anchor="ctr"/>
          <a:lstStyle>
            <a:lvl1pPr marL="342900" indent="-342900">
              <a:buClr>
                <a:schemeClr val="accent1"/>
              </a:buClr>
              <a:buSzPct val="100000"/>
              <a:buChar char=""/>
            </a:lvl1pPr>
            <a:lvl2pPr>
              <a:buClr>
                <a:schemeClr val="accent1"/>
              </a:buClr>
              <a:buChar char=""/>
            </a:lvl2pPr>
            <a:lvl3pPr>
              <a:buClr>
                <a:schemeClr val="accent1"/>
              </a:buClr>
              <a:buChar char=""/>
            </a:lvl3pPr>
            <a:lvl4pPr>
              <a:buClr>
                <a:schemeClr val="accent1"/>
              </a:buClr>
              <a:buChar char=""/>
            </a:lvl4pPr>
            <a:lvl5pPr>
              <a:buClr>
                <a:schemeClr val="accent1"/>
              </a:buClr>
              <a:buChar char="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12192001" cy="5203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7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809999" y="2951396"/>
            <a:ext cx="10561420" cy="1468800"/>
          </a:xfrm>
          <a:prstGeom prst="rect">
            <a:avLst/>
          </a:prstGeom>
        </p:spPr>
        <p:txBody>
          <a:bodyPr/>
          <a:lstStyle>
            <a:lvl1pPr algn="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809999" y="5281200"/>
            <a:ext cx="10561420" cy="433958"/>
          </a:xfrm>
          <a:prstGeom prst="rect">
            <a:avLst/>
          </a:prstGeom>
        </p:spPr>
        <p:txBody>
          <a:bodyPr/>
          <a:lstStyle>
            <a:lvl1pPr algn="r"/>
            <a:lvl2pPr algn="r"/>
            <a:lvl3pPr algn="r"/>
            <a:lvl4pPr algn="r"/>
            <a:lvl5pPr algn="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-3"/>
            <a:ext cx="12192001" cy="21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818712" y="2222287"/>
            <a:ext cx="5185875" cy="3638764"/>
          </a:xfrm>
          <a:prstGeom prst="rect">
            <a:avLst/>
          </a:prstGeom>
        </p:spPr>
        <p:txBody>
          <a:bodyPr anchor="ctr"/>
          <a:lstStyle>
            <a:lvl1pPr marL="342900" indent="-342900">
              <a:buClr>
                <a:schemeClr val="accent1"/>
              </a:buClr>
              <a:buSzPct val="100000"/>
              <a:buChar char=""/>
            </a:lvl1pPr>
            <a:lvl2pPr>
              <a:buClr>
                <a:schemeClr val="accent1"/>
              </a:buClr>
              <a:buChar char=""/>
            </a:lvl2pPr>
            <a:lvl3pPr>
              <a:buClr>
                <a:schemeClr val="accent1"/>
              </a:buClr>
              <a:buChar char=""/>
            </a:lvl3pPr>
            <a:lvl4pPr>
              <a:buClr>
                <a:schemeClr val="accent1"/>
              </a:buClr>
              <a:buChar char=""/>
            </a:lvl4pPr>
            <a:lvl5pPr>
              <a:buClr>
                <a:schemeClr val="accent1"/>
              </a:buClr>
              <a:buChar char="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-3"/>
            <a:ext cx="12192001" cy="21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0" cy="576263"/>
          </a:xfrm>
          <a:prstGeom prst="rect">
            <a:avLst/>
          </a:prstGeom>
        </p:spPr>
        <p:txBody>
          <a:bodyPr anchor="b"/>
          <a:lstStyle>
            <a:lvl1pPr algn="ctr">
              <a:defRPr sz="2000"/>
            </a:lvl1pPr>
            <a:lvl2pPr marL="814386" indent="-357185" algn="ctr">
              <a:defRPr sz="2000"/>
            </a:lvl2pPr>
            <a:lvl3pPr marL="1240970" indent="-326570" algn="ctr">
              <a:defRPr sz="2000"/>
            </a:lvl3pPr>
            <a:lvl4pPr marL="1752600" indent="-381000" algn="ctr">
              <a:defRPr sz="2000"/>
            </a:lvl4pPr>
            <a:lvl5pPr marL="2209800" indent="-381000" algn="ctr"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/>
          <p:nvPr>
            <p:ph type="body" sz="quarter" idx="13"/>
          </p:nvPr>
        </p:nvSpPr>
        <p:spPr>
          <a:xfrm>
            <a:off x="6187414" y="2174874"/>
            <a:ext cx="5194586" cy="57626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-3"/>
            <a:ext cx="12192001" cy="218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1073149" y="446085"/>
            <a:ext cx="3547537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1073150" y="446087"/>
            <a:ext cx="3547537" cy="1618399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idx="1"/>
          </p:nvPr>
        </p:nvSpPr>
        <p:spPr>
          <a:xfrm>
            <a:off x="4855633" y="446087"/>
            <a:ext cx="6252634" cy="5414965"/>
          </a:xfrm>
          <a:prstGeom prst="rect">
            <a:avLst/>
          </a:prstGeom>
        </p:spPr>
        <p:txBody>
          <a:bodyPr anchor="ctr"/>
          <a:lstStyle>
            <a:lvl1pPr marL="342900" indent="-342900">
              <a:buClr>
                <a:schemeClr val="accent1"/>
              </a:buClr>
              <a:buSzPct val="100000"/>
              <a:buChar char=""/>
            </a:lvl1pPr>
            <a:lvl2pPr>
              <a:buClr>
                <a:schemeClr val="accent1"/>
              </a:buClr>
              <a:buChar char=""/>
            </a:lvl2pPr>
            <a:lvl3pPr>
              <a:buClr>
                <a:schemeClr val="accent1"/>
              </a:buClr>
              <a:buChar char=""/>
            </a:lvl3pPr>
            <a:lvl4pPr>
              <a:buClr>
                <a:schemeClr val="accent1"/>
              </a:buClr>
              <a:buChar char=""/>
            </a:lvl4pPr>
            <a:lvl5pPr>
              <a:buClr>
                <a:schemeClr val="accent1"/>
              </a:buClr>
              <a:buChar char="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hape 81"/>
          <p:cNvSpPr/>
          <p:nvPr>
            <p:ph type="body" sz="quarter" idx="13"/>
          </p:nvPr>
        </p:nvSpPr>
        <p:spPr>
          <a:xfrm>
            <a:off x="1073149" y="2260736"/>
            <a:ext cx="3547538" cy="360031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</p:spPr>
        <p:txBody>
          <a:bodyPr/>
          <a:lstStyle>
            <a:lvl1pPr>
              <a:defRPr b="0" sz="24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Shape 90"/>
          <p:cNvSpPr/>
          <p:nvPr>
            <p:ph type="pic" idx="13"/>
          </p:nvPr>
        </p:nvSpPr>
        <p:spPr>
          <a:xfrm>
            <a:off x="6098116" y="0"/>
            <a:ext cx="6093884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  <a:effectLst/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6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 marL="671512" indent="-214312">
              <a:defRPr sz="1200"/>
            </a:lvl2pPr>
            <a:lvl3pPr marL="1110342" indent="-195942">
              <a:defRPr sz="1200"/>
            </a:lvl3pPr>
            <a:lvl4pPr marL="1600200" indent="-228600">
              <a:defRPr sz="1200"/>
            </a:lvl4pPr>
            <a:lvl5pPr marL="2057400" indent="-228600"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5609010" y="6080089"/>
            <a:ext cx="315834" cy="32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-3176"/>
            <a:ext cx="12192001" cy="5203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809999" y="1449147"/>
            <a:ext cx="10572003" cy="297105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809999" y="5280847"/>
            <a:ext cx="10572003" cy="43497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424654" y="6080089"/>
            <a:ext cx="315834" cy="326401"/>
          </a:xfrm>
          <a:prstGeom prst="rect">
            <a:avLst/>
          </a:prstGeom>
          <a:ln w="12700">
            <a:miter lim="400000"/>
          </a:ln>
        </p:spPr>
        <p:txBody>
          <a:bodyPr wrap="none" lIns="10800" tIns="10800" rIns="10800" bIns="10800" anchor="b">
            <a:spAutoFit/>
          </a:bodyPr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ln>
            <a:noFill/>
          </a:ln>
          <a:solidFill>
            <a:srgbClr val="FEFEFE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ln>
            <a:noFill/>
          </a:ln>
          <a:solidFill>
            <a:srgbClr val="FEFEFE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ln>
            <a:noFill/>
          </a:ln>
          <a:solidFill>
            <a:srgbClr val="FEFEFE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ln>
            <a:noFill/>
          </a:ln>
          <a:solidFill>
            <a:srgbClr val="FEFEFE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ln>
            <a:noFill/>
          </a:ln>
          <a:solidFill>
            <a:srgbClr val="FEFEFE"/>
          </a:solidFill>
          <a:uFillTx/>
          <a:latin typeface="+mj-lt"/>
          <a:ea typeface="+mj-ea"/>
          <a:cs typeface="+mj-cs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ln>
            <a:noFill/>
          </a:ln>
          <a:solidFill>
            <a:srgbClr val="FEFEFE"/>
          </a:solidFill>
          <a:uFillTx/>
          <a:latin typeface="+mj-lt"/>
          <a:ea typeface="+mj-ea"/>
          <a:cs typeface="+mj-cs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ln>
            <a:noFill/>
          </a:ln>
          <a:solidFill>
            <a:srgbClr val="FEFEFE"/>
          </a:solidFill>
          <a:uFillTx/>
          <a:latin typeface="+mj-lt"/>
          <a:ea typeface="+mj-ea"/>
          <a:cs typeface="+mj-cs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ln>
            <a:noFill/>
          </a:ln>
          <a:solidFill>
            <a:srgbClr val="FEFEFE"/>
          </a:solidFill>
          <a:uFillTx/>
          <a:latin typeface="+mj-lt"/>
          <a:ea typeface="+mj-ea"/>
          <a:cs typeface="+mj-cs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ln>
            <a:noFill/>
          </a:ln>
          <a:solidFill>
            <a:srgbClr val="FEFEFE"/>
          </a:solidFill>
          <a:uFillTx/>
          <a:latin typeface="+mj-lt"/>
          <a:ea typeface="+mj-ea"/>
          <a:cs typeface="+mj-cs"/>
          <a:sym typeface="Century Gothic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1pPr>
      <a:lvl2pPr marL="778668" marR="0" indent="-32146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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2pPr>
      <a:lvl3pPr marL="1208314" marR="0" indent="-29391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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3pPr>
      <a:lvl4pPr marL="17145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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4pPr>
      <a:lvl5pPr marL="21717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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5pPr>
      <a:lvl6pPr marL="25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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6pPr>
      <a:lvl7pPr marL="29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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7pPr>
      <a:lvl8pPr marL="33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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8pPr>
      <a:lvl9pPr marL="37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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810001" y="1449147"/>
            <a:ext cx="10572000" cy="2971053"/>
          </a:xfrm>
          <a:prstGeom prst="rect">
            <a:avLst/>
          </a:prstGeom>
        </p:spPr>
        <p:txBody>
          <a:bodyPr/>
          <a:lstStyle/>
          <a:p>
            <a:pPr/>
            <a:r>
              <a:t>React </a:t>
            </a:r>
          </a:p>
        </p:txBody>
      </p:sp>
      <p:sp>
        <p:nvSpPr>
          <p:cNvPr id="163" name="Shape 163"/>
          <p:cNvSpPr txBox="1"/>
          <p:nvPr>
            <p:ph type="body" sz="quarter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</p:spPr>
        <p:txBody>
          <a:bodyPr/>
          <a:lstStyle/>
          <a:p>
            <a:pPr/>
            <a:r>
              <a:t>Middleware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94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>
            <a:lvl1pPr defTabSz="320039">
              <a:defRPr sz="2800"/>
            </a:lvl1pPr>
          </a:lstStyle>
          <a:p>
            <a:pPr/>
            <a:r>
              <a:t>An action creator that returns a function to perform conditional dispatch</a:t>
            </a:r>
          </a:p>
        </p:txBody>
      </p:sp>
      <p:pic>
        <p:nvPicPr>
          <p:cNvPr id="190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0750" y="2901950"/>
            <a:ext cx="5270500" cy="3009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7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pPr/>
            <a:r>
              <a:t>What’s a thunk?!</a:t>
            </a:r>
          </a:p>
        </p:txBody>
      </p:sp>
      <p:pic>
        <p:nvPicPr>
          <p:cNvPr id="193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9498" y="2914649"/>
            <a:ext cx="7473004" cy="2724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200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pPr/>
            <a:r>
              <a:t>Apply thunk</a:t>
            </a:r>
          </a:p>
        </p:txBody>
      </p:sp>
      <p:pic>
        <p:nvPicPr>
          <p:cNvPr id="196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5550" y="2959100"/>
            <a:ext cx="7200900" cy="261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203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pPr/>
            <a:r>
              <a:t>Apply</a:t>
            </a:r>
          </a:p>
        </p:txBody>
      </p:sp>
      <p:pic>
        <p:nvPicPr>
          <p:cNvPr id="199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8603" y="1985345"/>
            <a:ext cx="4474794" cy="47329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7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pPr/>
            <a:r>
              <a:t>Apply thunk</a:t>
            </a:r>
          </a:p>
        </p:txBody>
      </p:sp>
      <p:pic>
        <p:nvPicPr>
          <p:cNvPr id="202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2830" y="1943738"/>
            <a:ext cx="5506340" cy="4799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10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pPr/>
            <a:r>
              <a:t>React Installation</a:t>
            </a:r>
          </a:p>
        </p:txBody>
      </p:sp>
      <p:pic>
        <p:nvPicPr>
          <p:cNvPr id="205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8203" y="2058949"/>
            <a:ext cx="4395594" cy="4633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13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pPr/>
            <a:r>
              <a:t>Pass multiple arguments</a:t>
            </a:r>
          </a:p>
        </p:txBody>
      </p:sp>
      <p:pic>
        <p:nvPicPr>
          <p:cNvPr id="208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8100" y="2794000"/>
            <a:ext cx="7035800" cy="2971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6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pPr/>
            <a:r>
              <a:t>Redux-Saga</a:t>
            </a:r>
          </a:p>
        </p:txBody>
      </p:sp>
      <p:pic>
        <p:nvPicPr>
          <p:cNvPr id="211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5850" y="3060700"/>
            <a:ext cx="7480300" cy="2311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9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pPr/>
            <a:r>
              <a:t>Redux-Saga in use</a:t>
            </a:r>
          </a:p>
        </p:txBody>
      </p:sp>
      <p:pic>
        <p:nvPicPr>
          <p:cNvPr id="214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7473" y="2129940"/>
            <a:ext cx="5417054" cy="4474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22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pPr/>
            <a:r>
              <a:t>Apply Saga!</a:t>
            </a:r>
          </a:p>
        </p:txBody>
      </p:sp>
      <p:pic>
        <p:nvPicPr>
          <p:cNvPr id="217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7850" y="1981200"/>
            <a:ext cx="5956300" cy="469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66" name="Shape 166"/>
          <p:cNvSpPr txBox="1"/>
          <p:nvPr>
            <p:ph type="body" idx="1"/>
          </p:nvPr>
        </p:nvSpPr>
        <p:spPr>
          <a:xfrm>
            <a:off x="818709" y="2222287"/>
            <a:ext cx="10554579" cy="3636513"/>
          </a:xfrm>
          <a:prstGeom prst="rect">
            <a:avLst/>
          </a:prstGeom>
        </p:spPr>
        <p:txBody>
          <a:bodyPr/>
          <a:lstStyle/>
          <a:p>
            <a:pPr/>
            <a:r>
              <a:t>React-redux "connect"</a:t>
            </a:r>
          </a:p>
          <a:p>
            <a:pPr/>
            <a:r>
              <a:t>Redux Thunk</a:t>
            </a:r>
          </a:p>
          <a:p>
            <a:pPr/>
            <a:r>
              <a:t>redux-saga</a:t>
            </a:r>
          </a:p>
          <a:p>
            <a:pPr/>
            <a:r>
              <a:t>Put all together</a:t>
            </a:r>
          </a:p>
          <a:p>
            <a:pPr/>
            <a:r>
              <a:t>Testing where has to be a place?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pPr/>
            <a:r>
              <a:t>React and redux on their own</a:t>
            </a:r>
          </a:p>
        </p:txBody>
      </p:sp>
      <p:pic>
        <p:nvPicPr>
          <p:cNvPr id="169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4172" y="2097571"/>
            <a:ext cx="6603656" cy="4519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74999" y="396388"/>
            <a:ext cx="10572000" cy="970450"/>
          </a:xfrm>
          <a:prstGeom prst="rect">
            <a:avLst/>
          </a:prstGeom>
        </p:spPr>
        <p:txBody>
          <a:bodyPr/>
          <a:lstStyle/>
          <a:p>
            <a:pPr/>
            <a:r>
              <a:t>Component structure</a:t>
            </a:r>
          </a:p>
        </p:txBody>
      </p:sp>
      <p:pic>
        <p:nvPicPr>
          <p:cNvPr id="172" name="01 (1).png" descr="01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1304" y="2321714"/>
            <a:ext cx="8929392" cy="4151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pPr/>
            <a:r>
              <a:t>Putting them together</a:t>
            </a:r>
          </a:p>
        </p:txBody>
      </p:sp>
      <p:pic>
        <p:nvPicPr>
          <p:cNvPr id="175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100" y="2622550"/>
            <a:ext cx="10083800" cy="344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pPr/>
            <a:r>
              <a:t>Provider</a:t>
            </a:r>
          </a:p>
        </p:txBody>
      </p:sp>
      <p:pic>
        <p:nvPicPr>
          <p:cNvPr id="178" name="01 (2).png" descr="01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315" y="2244522"/>
            <a:ext cx="9599370" cy="44634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pPr/>
            <a:r>
              <a:t>Connect</a:t>
            </a:r>
          </a:p>
        </p:txBody>
      </p:sp>
      <p:pic>
        <p:nvPicPr>
          <p:cNvPr id="181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4499" y="2215243"/>
            <a:ext cx="7283002" cy="44649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6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pPr/>
            <a:r>
              <a:t>Whole picture</a:t>
            </a:r>
          </a:p>
        </p:txBody>
      </p:sp>
      <p:pic>
        <p:nvPicPr>
          <p:cNvPr id="184" name="01 (3).png" descr="01 (3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2357" y="2144751"/>
            <a:ext cx="8867286" cy="43530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9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pPr/>
            <a:r>
              <a:t>Redux Thunk</a:t>
            </a:r>
          </a:p>
        </p:txBody>
      </p:sp>
      <p:pic>
        <p:nvPicPr>
          <p:cNvPr id="187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1100" y="2324100"/>
            <a:ext cx="7289800" cy="429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212121"/>
      </a:lt1>
      <a:dk2>
        <a:srgbClr val="A7A7A7"/>
      </a:dk2>
      <a:lt2>
        <a:srgbClr val="53535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0000FF"/>
      </a:hlink>
      <a:folHlink>
        <a:srgbClr val="FF00FF"/>
      </a:folHlink>
    </a:clrScheme>
    <a:fontScheme name="Quotable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0000FF"/>
      </a:hlink>
      <a:folHlink>
        <a:srgbClr val="FF00FF"/>
      </a:folHlink>
    </a:clrScheme>
    <a:fontScheme name="Quotable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