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7" r:id="rId11"/>
    <p:sldId id="268" r:id="rId12"/>
    <p:sldId id="269" r:id="rId13"/>
    <p:sldId id="270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1D0E8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9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CCC29-4430-4E91-A64E-AC8A3EC2721C}" type="doc">
      <dgm:prSet loTypeId="urn:microsoft.com/office/officeart/2005/8/layout/vList4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5D46ED0-4E45-4927-A8FC-4734A38473DB}">
      <dgm:prSet phldrT="[Text]" custT="1"/>
      <dgm:spPr/>
      <dgm:t>
        <a:bodyPr/>
        <a:lstStyle/>
        <a:p>
          <a:r>
            <a:rPr lang="en-US" sz="2300" b="1" dirty="0" smtClean="0">
              <a:solidFill>
                <a:srgbClr val="000066"/>
              </a:solidFill>
            </a:rPr>
            <a:t>DEFENSES AND BARRIERS</a:t>
          </a:r>
          <a:endParaRPr lang="en-US" sz="2300" dirty="0">
            <a:solidFill>
              <a:srgbClr val="000066"/>
            </a:solidFill>
          </a:endParaRPr>
        </a:p>
      </dgm:t>
    </dgm:pt>
    <dgm:pt modelId="{80883ED0-3D2C-459C-BADB-B72C5DA24C21}" type="parTrans" cxnId="{9C93CEAC-C0E3-4F8C-9EF1-F65A27F1D72F}">
      <dgm:prSet/>
      <dgm:spPr/>
      <dgm:t>
        <a:bodyPr/>
        <a:lstStyle/>
        <a:p>
          <a:endParaRPr lang="en-US"/>
        </a:p>
      </dgm:t>
    </dgm:pt>
    <dgm:pt modelId="{AD6E5BEA-0F10-4BB3-83E1-656DA9E63E44}" type="sibTrans" cxnId="{9C93CEAC-C0E3-4F8C-9EF1-F65A27F1D72F}">
      <dgm:prSet/>
      <dgm:spPr/>
      <dgm:t>
        <a:bodyPr/>
        <a:lstStyle/>
        <a:p>
          <a:endParaRPr lang="en-US"/>
        </a:p>
      </dgm:t>
    </dgm:pt>
    <dgm:pt modelId="{74BD687C-757D-43DB-B83F-6B132EE111BE}">
      <dgm:prSet phldrT="[Text]"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Hand crossed on the chest  and fallen head with tight lips.</a:t>
          </a:r>
          <a:endParaRPr lang="en-US" sz="2000" dirty="0">
            <a:solidFill>
              <a:srgbClr val="000066"/>
            </a:solidFill>
          </a:endParaRPr>
        </a:p>
      </dgm:t>
    </dgm:pt>
    <dgm:pt modelId="{337F661C-45E3-4262-8EF1-34CAA4070844}" type="parTrans" cxnId="{D2F3B4D2-D60B-4C20-955D-DDC2EDE77624}">
      <dgm:prSet/>
      <dgm:spPr/>
      <dgm:t>
        <a:bodyPr/>
        <a:lstStyle/>
        <a:p>
          <a:endParaRPr lang="en-US"/>
        </a:p>
      </dgm:t>
    </dgm:pt>
    <dgm:pt modelId="{E24D0B75-F440-44D3-B5A7-E2A5BA06E80D}" type="sibTrans" cxnId="{D2F3B4D2-D60B-4C20-955D-DDC2EDE77624}">
      <dgm:prSet/>
      <dgm:spPr/>
      <dgm:t>
        <a:bodyPr/>
        <a:lstStyle/>
        <a:p>
          <a:endParaRPr lang="en-US"/>
        </a:p>
      </dgm:t>
    </dgm:pt>
    <dgm:pt modelId="{55B8F724-31BD-4141-B7B0-1BE74A9F252C}">
      <dgm:prSet phldrT="[Text]"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Hands hiding parts of the body.</a:t>
          </a:r>
          <a:endParaRPr lang="en-US" sz="2000" dirty="0">
            <a:solidFill>
              <a:srgbClr val="000066"/>
            </a:solidFill>
          </a:endParaRPr>
        </a:p>
      </dgm:t>
    </dgm:pt>
    <dgm:pt modelId="{408A9746-0B95-4B35-BAF8-AAC986827950}" type="parTrans" cxnId="{95517900-8E1E-4994-BD9E-598A772FD317}">
      <dgm:prSet/>
      <dgm:spPr/>
      <dgm:t>
        <a:bodyPr/>
        <a:lstStyle/>
        <a:p>
          <a:endParaRPr lang="en-US"/>
        </a:p>
      </dgm:t>
    </dgm:pt>
    <dgm:pt modelId="{ACA8D980-D337-42EA-A970-298DFE461412}" type="sibTrans" cxnId="{95517900-8E1E-4994-BD9E-598A772FD317}">
      <dgm:prSet/>
      <dgm:spPr/>
      <dgm:t>
        <a:bodyPr/>
        <a:lstStyle/>
        <a:p>
          <a:endParaRPr lang="en-US"/>
        </a:p>
      </dgm:t>
    </dgm:pt>
    <dgm:pt modelId="{8D393E42-F477-4766-A6ED-3D337EBBA842}">
      <dgm:prSet phldrT="[Text]"/>
      <dgm:spPr/>
      <dgm:t>
        <a:bodyPr/>
        <a:lstStyle/>
        <a:p>
          <a:r>
            <a:rPr lang="en-US" sz="2300" b="1" dirty="0" smtClean="0">
              <a:solidFill>
                <a:srgbClr val="000066"/>
              </a:solidFill>
            </a:rPr>
            <a:t>TENSION</a:t>
          </a:r>
          <a:endParaRPr lang="en-US" sz="2300" b="1" dirty="0">
            <a:solidFill>
              <a:srgbClr val="000066"/>
            </a:solidFill>
          </a:endParaRPr>
        </a:p>
      </dgm:t>
    </dgm:pt>
    <dgm:pt modelId="{D934DE77-14B7-450F-9325-76BA8E9515D1}" type="parTrans" cxnId="{7CF7144E-04AA-4E46-87F3-2371CA65D4A2}">
      <dgm:prSet/>
      <dgm:spPr/>
      <dgm:t>
        <a:bodyPr/>
        <a:lstStyle/>
        <a:p>
          <a:endParaRPr lang="en-US"/>
        </a:p>
      </dgm:t>
    </dgm:pt>
    <dgm:pt modelId="{B98B96D8-95C9-4B6E-9548-3A63DD3418DB}" type="sibTrans" cxnId="{7CF7144E-04AA-4E46-87F3-2371CA65D4A2}">
      <dgm:prSet/>
      <dgm:spPr/>
      <dgm:t>
        <a:bodyPr/>
        <a:lstStyle/>
        <a:p>
          <a:endParaRPr lang="en-US"/>
        </a:p>
      </dgm:t>
    </dgm:pt>
    <dgm:pt modelId="{2F8B4A1F-9051-4114-B760-6FF3038FA8B9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66"/>
              </a:solidFill>
            </a:rPr>
            <a:t>Superficial breathing with strongly interlaced hands or fingers.</a:t>
          </a:r>
          <a:endParaRPr lang="en-US" sz="1800" dirty="0">
            <a:solidFill>
              <a:srgbClr val="000066"/>
            </a:solidFill>
          </a:endParaRPr>
        </a:p>
      </dgm:t>
    </dgm:pt>
    <dgm:pt modelId="{06C334FF-1E00-4C4C-A536-70273F92155A}" type="parTrans" cxnId="{917AB765-FA0D-4EE9-B5C1-CDE8FFD0BD99}">
      <dgm:prSet/>
      <dgm:spPr/>
      <dgm:t>
        <a:bodyPr/>
        <a:lstStyle/>
        <a:p>
          <a:endParaRPr lang="en-US"/>
        </a:p>
      </dgm:t>
    </dgm:pt>
    <dgm:pt modelId="{D47ED7CD-6457-432B-B328-8223D6862242}" type="sibTrans" cxnId="{917AB765-FA0D-4EE9-B5C1-CDE8FFD0BD99}">
      <dgm:prSet/>
      <dgm:spPr/>
      <dgm:t>
        <a:bodyPr/>
        <a:lstStyle/>
        <a:p>
          <a:endParaRPr lang="en-US"/>
        </a:p>
      </dgm:t>
    </dgm:pt>
    <dgm:pt modelId="{E1CEE18C-E9ED-4E76-8999-D2F6B9A0BDFF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66"/>
              </a:solidFill>
            </a:rPr>
            <a:t>Lack of flexibility and lack of coordination of movements.</a:t>
          </a:r>
          <a:endParaRPr lang="en-US" sz="1800" dirty="0">
            <a:solidFill>
              <a:srgbClr val="000066"/>
            </a:solidFill>
          </a:endParaRPr>
        </a:p>
      </dgm:t>
    </dgm:pt>
    <dgm:pt modelId="{A2E0F6A7-82D1-4657-BAB9-FBFFB90F9BDC}" type="parTrans" cxnId="{32A04AF6-A68C-42F6-8324-05C911736E70}">
      <dgm:prSet/>
      <dgm:spPr/>
      <dgm:t>
        <a:bodyPr/>
        <a:lstStyle/>
        <a:p>
          <a:endParaRPr lang="en-US"/>
        </a:p>
      </dgm:t>
    </dgm:pt>
    <dgm:pt modelId="{55084746-3862-4630-94FB-30EAC64D8398}" type="sibTrans" cxnId="{32A04AF6-A68C-42F6-8324-05C911736E70}">
      <dgm:prSet/>
      <dgm:spPr/>
      <dgm:t>
        <a:bodyPr/>
        <a:lstStyle/>
        <a:p>
          <a:endParaRPr lang="en-US"/>
        </a:p>
      </dgm:t>
    </dgm:pt>
    <dgm:pt modelId="{3C87C251-5161-4E60-BBC0-BBC308C40674}">
      <dgm:prSet phldrT="[Text]"/>
      <dgm:spPr/>
      <dgm:t>
        <a:bodyPr/>
        <a:lstStyle/>
        <a:p>
          <a:r>
            <a:rPr lang="en-US" sz="2300" b="1" dirty="0" smtClean="0">
              <a:solidFill>
                <a:srgbClr val="000066"/>
              </a:solidFill>
            </a:rPr>
            <a:t>NERVOUSNESS</a:t>
          </a:r>
          <a:endParaRPr lang="en-US" sz="2300" b="1" dirty="0">
            <a:solidFill>
              <a:srgbClr val="000066"/>
            </a:solidFill>
          </a:endParaRPr>
        </a:p>
      </dgm:t>
    </dgm:pt>
    <dgm:pt modelId="{03CD0339-900F-4323-9E90-EB139567EC7D}" type="parTrans" cxnId="{06287D7E-9FA9-4B44-ABEE-F954D6E0C363}">
      <dgm:prSet/>
      <dgm:spPr/>
      <dgm:t>
        <a:bodyPr/>
        <a:lstStyle/>
        <a:p>
          <a:endParaRPr lang="en-US"/>
        </a:p>
      </dgm:t>
    </dgm:pt>
    <dgm:pt modelId="{7F53B83D-37BC-4C6E-A75B-1327FCDF8135}" type="sibTrans" cxnId="{06287D7E-9FA9-4B44-ABEE-F954D6E0C363}">
      <dgm:prSet/>
      <dgm:spPr/>
      <dgm:t>
        <a:bodyPr/>
        <a:lstStyle/>
        <a:p>
          <a:endParaRPr lang="en-US"/>
        </a:p>
      </dgm:t>
    </dgm:pt>
    <dgm:pt modelId="{56D6B368-38BA-4E30-9F10-45E9D054B263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66"/>
              </a:solidFill>
            </a:rPr>
            <a:t>Quake in the legs, in the hands and lips with threatening gestures and contracted lips.</a:t>
          </a:r>
          <a:endParaRPr lang="en-US" sz="1800" dirty="0">
            <a:solidFill>
              <a:srgbClr val="000066"/>
            </a:solidFill>
          </a:endParaRPr>
        </a:p>
      </dgm:t>
    </dgm:pt>
    <dgm:pt modelId="{11253CE4-1C0A-43B1-ADD3-159A16CDB0E6}" type="parTrans" cxnId="{ADEA67FA-BD40-40D4-9711-2A32791034FE}">
      <dgm:prSet/>
      <dgm:spPr/>
      <dgm:t>
        <a:bodyPr/>
        <a:lstStyle/>
        <a:p>
          <a:endParaRPr lang="en-US"/>
        </a:p>
      </dgm:t>
    </dgm:pt>
    <dgm:pt modelId="{AC2CAD11-79C9-4845-82CA-9CE3B6FED5C2}" type="sibTrans" cxnId="{ADEA67FA-BD40-40D4-9711-2A32791034FE}">
      <dgm:prSet/>
      <dgm:spPr/>
      <dgm:t>
        <a:bodyPr/>
        <a:lstStyle/>
        <a:p>
          <a:endParaRPr lang="en-US"/>
        </a:p>
      </dgm:t>
    </dgm:pt>
    <dgm:pt modelId="{6347E977-3E3F-47C5-B33C-41E8C58459AC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66"/>
              </a:solidFill>
            </a:rPr>
            <a:t>Crosses arms and legs with looks of worry </a:t>
          </a:r>
          <a:r>
            <a:rPr lang="en-US" sz="2000" dirty="0" smtClean="0">
              <a:solidFill>
                <a:srgbClr val="000066"/>
              </a:solidFill>
            </a:rPr>
            <a:t>and anxiety.</a:t>
          </a:r>
          <a:endParaRPr lang="en-US" sz="2000" dirty="0">
            <a:solidFill>
              <a:srgbClr val="000066"/>
            </a:solidFill>
          </a:endParaRPr>
        </a:p>
      </dgm:t>
    </dgm:pt>
    <dgm:pt modelId="{9E91DAC1-4AA7-4C5A-B0C7-7C61E004CFDB}" type="parTrans" cxnId="{C03ED183-D9D2-4798-8CBB-E47AE43B86A5}">
      <dgm:prSet/>
      <dgm:spPr/>
      <dgm:t>
        <a:bodyPr/>
        <a:lstStyle/>
        <a:p>
          <a:endParaRPr lang="en-US"/>
        </a:p>
      </dgm:t>
    </dgm:pt>
    <dgm:pt modelId="{FD143BAF-0239-43C4-B010-9B1FB689BC0A}" type="sibTrans" cxnId="{C03ED183-D9D2-4798-8CBB-E47AE43B86A5}">
      <dgm:prSet/>
      <dgm:spPr/>
      <dgm:t>
        <a:bodyPr/>
        <a:lstStyle/>
        <a:p>
          <a:endParaRPr lang="en-US"/>
        </a:p>
      </dgm:t>
    </dgm:pt>
    <dgm:pt modelId="{89F0F93B-4A36-4EFF-AE6A-D5F73CF30446}">
      <dgm:prSet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Shrike shoulders lifted with hidden hands.</a:t>
          </a:r>
          <a:endParaRPr lang="en-US" sz="2000" dirty="0">
            <a:solidFill>
              <a:srgbClr val="000066"/>
            </a:solidFill>
          </a:endParaRPr>
        </a:p>
      </dgm:t>
    </dgm:pt>
    <dgm:pt modelId="{F7162426-EA6B-4F34-BA12-26DF045E3FC5}" type="parTrans" cxnId="{90B41D0D-BBAB-4420-994B-6ADCF602D67A}">
      <dgm:prSet/>
      <dgm:spPr/>
      <dgm:t>
        <a:bodyPr/>
        <a:lstStyle/>
        <a:p>
          <a:endParaRPr lang="en-US"/>
        </a:p>
      </dgm:t>
    </dgm:pt>
    <dgm:pt modelId="{BCAAA925-BB36-4F89-AAE2-4B1D753CCFC3}" type="sibTrans" cxnId="{90B41D0D-BBAB-4420-994B-6ADCF602D67A}">
      <dgm:prSet/>
      <dgm:spPr/>
      <dgm:t>
        <a:bodyPr/>
        <a:lstStyle/>
        <a:p>
          <a:endParaRPr lang="en-US"/>
        </a:p>
      </dgm:t>
    </dgm:pt>
    <dgm:pt modelId="{6E932455-B51E-4700-BAE2-6277C8CED2B5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66"/>
              </a:solidFill>
            </a:rPr>
            <a:t>Suspicious movement of eyes (looking down to left or horizontal right.</a:t>
          </a:r>
          <a:endParaRPr lang="en-US" sz="1800" dirty="0">
            <a:solidFill>
              <a:srgbClr val="000066"/>
            </a:solidFill>
          </a:endParaRPr>
        </a:p>
      </dgm:t>
    </dgm:pt>
    <dgm:pt modelId="{D25B10B2-EF5E-4095-999D-4F3BDF9235CE}" type="parTrans" cxnId="{E3475330-FD4D-4886-990A-ECDB53ED37A2}">
      <dgm:prSet/>
      <dgm:spPr/>
      <dgm:t>
        <a:bodyPr/>
        <a:lstStyle/>
        <a:p>
          <a:endParaRPr lang="en-US"/>
        </a:p>
      </dgm:t>
    </dgm:pt>
    <dgm:pt modelId="{0B604BFA-E597-4724-B103-FDB4B116E04C}" type="sibTrans" cxnId="{E3475330-FD4D-4886-990A-ECDB53ED37A2}">
      <dgm:prSet/>
      <dgm:spPr/>
      <dgm:t>
        <a:bodyPr/>
        <a:lstStyle/>
        <a:p>
          <a:endParaRPr lang="en-US"/>
        </a:p>
      </dgm:t>
    </dgm:pt>
    <dgm:pt modelId="{25C349E4-19F5-476D-8737-26AAD534A84F}" type="pres">
      <dgm:prSet presAssocID="{0DBCCC29-4430-4E91-A64E-AC8A3EC2721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74B84-4B41-4D4E-970C-B59ADDA256D1}" type="pres">
      <dgm:prSet presAssocID="{15D46ED0-4E45-4927-A8FC-4734A38473DB}" presName="comp" presStyleCnt="0"/>
      <dgm:spPr/>
    </dgm:pt>
    <dgm:pt modelId="{B6C383ED-BA4D-48D3-B386-46D4912B11A5}" type="pres">
      <dgm:prSet presAssocID="{15D46ED0-4E45-4927-A8FC-4734A38473DB}" presName="box" presStyleLbl="node1" presStyleIdx="0" presStyleCnt="3" custScaleY="103184"/>
      <dgm:spPr/>
      <dgm:t>
        <a:bodyPr/>
        <a:lstStyle/>
        <a:p>
          <a:endParaRPr lang="en-US"/>
        </a:p>
      </dgm:t>
    </dgm:pt>
    <dgm:pt modelId="{6F9F0009-1A4C-4AAA-923C-F4B7E18AC668}" type="pres">
      <dgm:prSet presAssocID="{15D46ED0-4E45-4927-A8FC-4734A38473DB}" presName="img" presStyleLbl="fgImgPlace1" presStyleIdx="0" presStyleCnt="3" custScaleX="104199" custScaleY="11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FCB949F-7E70-4EB0-900D-6089DE2A1C20}" type="pres">
      <dgm:prSet presAssocID="{15D46ED0-4E45-4927-A8FC-4734A38473D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1AACC-45FE-48C0-A940-BF9EE36C1711}" type="pres">
      <dgm:prSet presAssocID="{AD6E5BEA-0F10-4BB3-83E1-656DA9E63E44}" presName="spacer" presStyleCnt="0"/>
      <dgm:spPr/>
    </dgm:pt>
    <dgm:pt modelId="{E9406672-BD32-4B05-98EA-59F53FD54AA3}" type="pres">
      <dgm:prSet presAssocID="{8D393E42-F477-4766-A6ED-3D337EBBA842}" presName="comp" presStyleCnt="0"/>
      <dgm:spPr/>
    </dgm:pt>
    <dgm:pt modelId="{61E2F71E-6A5C-481D-A61E-CC1F85A668F3}" type="pres">
      <dgm:prSet presAssocID="{8D393E42-F477-4766-A6ED-3D337EBBA842}" presName="box" presStyleLbl="node1" presStyleIdx="1" presStyleCnt="3" custScaleY="93198"/>
      <dgm:spPr/>
      <dgm:t>
        <a:bodyPr/>
        <a:lstStyle/>
        <a:p>
          <a:endParaRPr lang="en-US"/>
        </a:p>
      </dgm:t>
    </dgm:pt>
    <dgm:pt modelId="{C4C57BBD-D88E-4DB2-9543-E31F84FE606A}" type="pres">
      <dgm:prSet presAssocID="{8D393E42-F477-4766-A6ED-3D337EBBA842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62039B7-C341-4A84-A827-CA0995138707}" type="pres">
      <dgm:prSet presAssocID="{8D393E42-F477-4766-A6ED-3D337EBBA84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BF5BA-159F-4276-9F8E-204435C541A5}" type="pres">
      <dgm:prSet presAssocID="{B98B96D8-95C9-4B6E-9548-3A63DD3418DB}" presName="spacer" presStyleCnt="0"/>
      <dgm:spPr/>
    </dgm:pt>
    <dgm:pt modelId="{8837F2C1-387D-4807-8B38-0206143F3260}" type="pres">
      <dgm:prSet presAssocID="{3C87C251-5161-4E60-BBC0-BBC308C40674}" presName="comp" presStyleCnt="0"/>
      <dgm:spPr/>
    </dgm:pt>
    <dgm:pt modelId="{72B56599-4967-4716-81E5-7A6C4DE7D98E}" type="pres">
      <dgm:prSet presAssocID="{3C87C251-5161-4E60-BBC0-BBC308C40674}" presName="box" presStyleLbl="node1" presStyleIdx="2" presStyleCnt="3" custScaleY="99372"/>
      <dgm:spPr/>
      <dgm:t>
        <a:bodyPr/>
        <a:lstStyle/>
        <a:p>
          <a:endParaRPr lang="en-US"/>
        </a:p>
      </dgm:t>
    </dgm:pt>
    <dgm:pt modelId="{36D98CD7-8039-4240-9783-BEC23F4A8133}" type="pres">
      <dgm:prSet presAssocID="{3C87C251-5161-4E60-BBC0-BBC308C40674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02B9588E-9A09-4114-9516-A7CBE36F13C3}" type="pres">
      <dgm:prSet presAssocID="{3C87C251-5161-4E60-BBC0-BBC308C40674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6C173-648E-4A57-ADF6-1E581D75A1CA}" type="presOf" srcId="{3C87C251-5161-4E60-BBC0-BBC308C40674}" destId="{72B56599-4967-4716-81E5-7A6C4DE7D98E}" srcOrd="0" destOrd="0" presId="urn:microsoft.com/office/officeart/2005/8/layout/vList4"/>
    <dgm:cxn modelId="{ADEA67FA-BD40-40D4-9711-2A32791034FE}" srcId="{3C87C251-5161-4E60-BBC0-BBC308C40674}" destId="{56D6B368-38BA-4E30-9F10-45E9D054B263}" srcOrd="0" destOrd="0" parTransId="{11253CE4-1C0A-43B1-ADD3-159A16CDB0E6}" sibTransId="{AC2CAD11-79C9-4845-82CA-9CE3B6FED5C2}"/>
    <dgm:cxn modelId="{7CF7144E-04AA-4E46-87F3-2371CA65D4A2}" srcId="{0DBCCC29-4430-4E91-A64E-AC8A3EC2721C}" destId="{8D393E42-F477-4766-A6ED-3D337EBBA842}" srcOrd="1" destOrd="0" parTransId="{D934DE77-14B7-450F-9325-76BA8E9515D1}" sibTransId="{B98B96D8-95C9-4B6E-9548-3A63DD3418DB}"/>
    <dgm:cxn modelId="{06287D7E-9FA9-4B44-ABEE-F954D6E0C363}" srcId="{0DBCCC29-4430-4E91-A64E-AC8A3EC2721C}" destId="{3C87C251-5161-4E60-BBC0-BBC308C40674}" srcOrd="2" destOrd="0" parTransId="{03CD0339-900F-4323-9E90-EB139567EC7D}" sibTransId="{7F53B83D-37BC-4C6E-A75B-1327FCDF8135}"/>
    <dgm:cxn modelId="{8EF00B46-026E-446F-9ED6-C542BC03CB4E}" type="presOf" srcId="{89F0F93B-4A36-4EFF-AE6A-D5F73CF30446}" destId="{CFCB949F-7E70-4EB0-900D-6089DE2A1C20}" srcOrd="1" destOrd="2" presId="urn:microsoft.com/office/officeart/2005/8/layout/vList4"/>
    <dgm:cxn modelId="{B2EF8BF9-04B5-4EED-A3C0-2D08F24BCFB0}" type="presOf" srcId="{74BD687C-757D-43DB-B83F-6B132EE111BE}" destId="{CFCB949F-7E70-4EB0-900D-6089DE2A1C20}" srcOrd="1" destOrd="1" presId="urn:microsoft.com/office/officeart/2005/8/layout/vList4"/>
    <dgm:cxn modelId="{C7DA5009-4FD8-499E-A6A1-E308B371B6E8}" type="presOf" srcId="{56D6B368-38BA-4E30-9F10-45E9D054B263}" destId="{72B56599-4967-4716-81E5-7A6C4DE7D98E}" srcOrd="0" destOrd="1" presId="urn:microsoft.com/office/officeart/2005/8/layout/vList4"/>
    <dgm:cxn modelId="{03F4E9FD-A3BB-4DFD-8C3B-893280A905AA}" type="presOf" srcId="{0DBCCC29-4430-4E91-A64E-AC8A3EC2721C}" destId="{25C349E4-19F5-476D-8737-26AAD534A84F}" srcOrd="0" destOrd="0" presId="urn:microsoft.com/office/officeart/2005/8/layout/vList4"/>
    <dgm:cxn modelId="{C03ED183-D9D2-4798-8CBB-E47AE43B86A5}" srcId="{3C87C251-5161-4E60-BBC0-BBC308C40674}" destId="{6347E977-3E3F-47C5-B33C-41E8C58459AC}" srcOrd="1" destOrd="0" parTransId="{9E91DAC1-4AA7-4C5A-B0C7-7C61E004CFDB}" sibTransId="{FD143BAF-0239-43C4-B010-9B1FB689BC0A}"/>
    <dgm:cxn modelId="{2AA7FA55-D1CF-4BEB-9DF1-581286720A63}" type="presOf" srcId="{6347E977-3E3F-47C5-B33C-41E8C58459AC}" destId="{02B9588E-9A09-4114-9516-A7CBE36F13C3}" srcOrd="1" destOrd="2" presId="urn:microsoft.com/office/officeart/2005/8/layout/vList4"/>
    <dgm:cxn modelId="{E63AE502-E430-4CE5-9FC7-FD36E5CF8A20}" type="presOf" srcId="{3C87C251-5161-4E60-BBC0-BBC308C40674}" destId="{02B9588E-9A09-4114-9516-A7CBE36F13C3}" srcOrd="1" destOrd="0" presId="urn:microsoft.com/office/officeart/2005/8/layout/vList4"/>
    <dgm:cxn modelId="{2A7D891F-CC11-463A-9C3B-DE9F9637D783}" type="presOf" srcId="{55B8F724-31BD-4141-B7B0-1BE74A9F252C}" destId="{B6C383ED-BA4D-48D3-B386-46D4912B11A5}" srcOrd="0" destOrd="3" presId="urn:microsoft.com/office/officeart/2005/8/layout/vList4"/>
    <dgm:cxn modelId="{1AC3FF90-9665-484C-9A87-0BDA7A9FC821}" type="presOf" srcId="{E1CEE18C-E9ED-4E76-8999-D2F6B9A0BDFF}" destId="{F62039B7-C341-4A84-A827-CA0995138707}" srcOrd="1" destOrd="2" presId="urn:microsoft.com/office/officeart/2005/8/layout/vList4"/>
    <dgm:cxn modelId="{2D11E2A5-C800-4933-83B2-AE6F040E60D5}" type="presOf" srcId="{8D393E42-F477-4766-A6ED-3D337EBBA842}" destId="{61E2F71E-6A5C-481D-A61E-CC1F85A668F3}" srcOrd="0" destOrd="0" presId="urn:microsoft.com/office/officeart/2005/8/layout/vList4"/>
    <dgm:cxn modelId="{13D3799E-70AC-4321-97F4-AFF6C520A1D0}" type="presOf" srcId="{2F8B4A1F-9051-4114-B760-6FF3038FA8B9}" destId="{F62039B7-C341-4A84-A827-CA0995138707}" srcOrd="1" destOrd="1" presId="urn:microsoft.com/office/officeart/2005/8/layout/vList4"/>
    <dgm:cxn modelId="{D393702C-3063-41B1-BE47-FB43A02B4638}" type="presOf" srcId="{6E932455-B51E-4700-BAE2-6277C8CED2B5}" destId="{F62039B7-C341-4A84-A827-CA0995138707}" srcOrd="1" destOrd="3" presId="urn:microsoft.com/office/officeart/2005/8/layout/vList4"/>
    <dgm:cxn modelId="{6D467911-2E85-44B5-926A-BCFC4C2BCC52}" type="presOf" srcId="{6347E977-3E3F-47C5-B33C-41E8C58459AC}" destId="{72B56599-4967-4716-81E5-7A6C4DE7D98E}" srcOrd="0" destOrd="2" presId="urn:microsoft.com/office/officeart/2005/8/layout/vList4"/>
    <dgm:cxn modelId="{ED957BB6-5402-44C9-9EEA-36E0BF030529}" type="presOf" srcId="{56D6B368-38BA-4E30-9F10-45E9D054B263}" destId="{02B9588E-9A09-4114-9516-A7CBE36F13C3}" srcOrd="1" destOrd="1" presId="urn:microsoft.com/office/officeart/2005/8/layout/vList4"/>
    <dgm:cxn modelId="{95517900-8E1E-4994-BD9E-598A772FD317}" srcId="{15D46ED0-4E45-4927-A8FC-4734A38473DB}" destId="{55B8F724-31BD-4141-B7B0-1BE74A9F252C}" srcOrd="2" destOrd="0" parTransId="{408A9746-0B95-4B35-BAF8-AAC986827950}" sibTransId="{ACA8D980-D337-42EA-A970-298DFE461412}"/>
    <dgm:cxn modelId="{BDC15159-1656-4892-9A38-BF677708C442}" type="presOf" srcId="{8D393E42-F477-4766-A6ED-3D337EBBA842}" destId="{F62039B7-C341-4A84-A827-CA0995138707}" srcOrd="1" destOrd="0" presId="urn:microsoft.com/office/officeart/2005/8/layout/vList4"/>
    <dgm:cxn modelId="{28F52D5F-AEF4-4026-845F-42F6921A24AB}" type="presOf" srcId="{55B8F724-31BD-4141-B7B0-1BE74A9F252C}" destId="{CFCB949F-7E70-4EB0-900D-6089DE2A1C20}" srcOrd="1" destOrd="3" presId="urn:microsoft.com/office/officeart/2005/8/layout/vList4"/>
    <dgm:cxn modelId="{D2F3B4D2-D60B-4C20-955D-DDC2EDE77624}" srcId="{15D46ED0-4E45-4927-A8FC-4734A38473DB}" destId="{74BD687C-757D-43DB-B83F-6B132EE111BE}" srcOrd="0" destOrd="0" parTransId="{337F661C-45E3-4262-8EF1-34CAA4070844}" sibTransId="{E24D0B75-F440-44D3-B5A7-E2A5BA06E80D}"/>
    <dgm:cxn modelId="{C6584FA4-B725-44DC-B94D-219B6A60765A}" type="presOf" srcId="{6E932455-B51E-4700-BAE2-6277C8CED2B5}" destId="{61E2F71E-6A5C-481D-A61E-CC1F85A668F3}" srcOrd="0" destOrd="3" presId="urn:microsoft.com/office/officeart/2005/8/layout/vList4"/>
    <dgm:cxn modelId="{1EF709BF-3608-4C1C-A204-0DD398EAE3E0}" type="presOf" srcId="{E1CEE18C-E9ED-4E76-8999-D2F6B9A0BDFF}" destId="{61E2F71E-6A5C-481D-A61E-CC1F85A668F3}" srcOrd="0" destOrd="2" presId="urn:microsoft.com/office/officeart/2005/8/layout/vList4"/>
    <dgm:cxn modelId="{32A04AF6-A68C-42F6-8324-05C911736E70}" srcId="{8D393E42-F477-4766-A6ED-3D337EBBA842}" destId="{E1CEE18C-E9ED-4E76-8999-D2F6B9A0BDFF}" srcOrd="1" destOrd="0" parTransId="{A2E0F6A7-82D1-4657-BAB9-FBFFB90F9BDC}" sibTransId="{55084746-3862-4630-94FB-30EAC64D8398}"/>
    <dgm:cxn modelId="{B9D8C951-9F3D-4D5F-9507-93905845A8C5}" type="presOf" srcId="{15D46ED0-4E45-4927-A8FC-4734A38473DB}" destId="{B6C383ED-BA4D-48D3-B386-46D4912B11A5}" srcOrd="0" destOrd="0" presId="urn:microsoft.com/office/officeart/2005/8/layout/vList4"/>
    <dgm:cxn modelId="{7B68FE97-8A77-4768-9A08-957EB554A7C6}" type="presOf" srcId="{89F0F93B-4A36-4EFF-AE6A-D5F73CF30446}" destId="{B6C383ED-BA4D-48D3-B386-46D4912B11A5}" srcOrd="0" destOrd="2" presId="urn:microsoft.com/office/officeart/2005/8/layout/vList4"/>
    <dgm:cxn modelId="{2BE0308D-8B82-4F2E-8EAD-37E33583DE92}" type="presOf" srcId="{74BD687C-757D-43DB-B83F-6B132EE111BE}" destId="{B6C383ED-BA4D-48D3-B386-46D4912B11A5}" srcOrd="0" destOrd="1" presId="urn:microsoft.com/office/officeart/2005/8/layout/vList4"/>
    <dgm:cxn modelId="{90B41D0D-BBAB-4420-994B-6ADCF602D67A}" srcId="{15D46ED0-4E45-4927-A8FC-4734A38473DB}" destId="{89F0F93B-4A36-4EFF-AE6A-D5F73CF30446}" srcOrd="1" destOrd="0" parTransId="{F7162426-EA6B-4F34-BA12-26DF045E3FC5}" sibTransId="{BCAAA925-BB36-4F89-AAE2-4B1D753CCFC3}"/>
    <dgm:cxn modelId="{917AB765-FA0D-4EE9-B5C1-CDE8FFD0BD99}" srcId="{8D393E42-F477-4766-A6ED-3D337EBBA842}" destId="{2F8B4A1F-9051-4114-B760-6FF3038FA8B9}" srcOrd="0" destOrd="0" parTransId="{06C334FF-1E00-4C4C-A536-70273F92155A}" sibTransId="{D47ED7CD-6457-432B-B328-8223D6862242}"/>
    <dgm:cxn modelId="{9C93CEAC-C0E3-4F8C-9EF1-F65A27F1D72F}" srcId="{0DBCCC29-4430-4E91-A64E-AC8A3EC2721C}" destId="{15D46ED0-4E45-4927-A8FC-4734A38473DB}" srcOrd="0" destOrd="0" parTransId="{80883ED0-3D2C-459C-BADB-B72C5DA24C21}" sibTransId="{AD6E5BEA-0F10-4BB3-83E1-656DA9E63E44}"/>
    <dgm:cxn modelId="{241A17D0-06DE-4EF5-9EE7-D99E85869358}" type="presOf" srcId="{15D46ED0-4E45-4927-A8FC-4734A38473DB}" destId="{CFCB949F-7E70-4EB0-900D-6089DE2A1C20}" srcOrd="1" destOrd="0" presId="urn:microsoft.com/office/officeart/2005/8/layout/vList4"/>
    <dgm:cxn modelId="{E3475330-FD4D-4886-990A-ECDB53ED37A2}" srcId="{8D393E42-F477-4766-A6ED-3D337EBBA842}" destId="{6E932455-B51E-4700-BAE2-6277C8CED2B5}" srcOrd="2" destOrd="0" parTransId="{D25B10B2-EF5E-4095-999D-4F3BDF9235CE}" sibTransId="{0B604BFA-E597-4724-B103-FDB4B116E04C}"/>
    <dgm:cxn modelId="{135645FC-D920-4555-97D3-419E2476718C}" type="presOf" srcId="{2F8B4A1F-9051-4114-B760-6FF3038FA8B9}" destId="{61E2F71E-6A5C-481D-A61E-CC1F85A668F3}" srcOrd="0" destOrd="1" presId="urn:microsoft.com/office/officeart/2005/8/layout/vList4"/>
    <dgm:cxn modelId="{12AC1D04-B6EA-44BA-A3A0-47AD0131223A}" type="presParOf" srcId="{25C349E4-19F5-476D-8737-26AAD534A84F}" destId="{72C74B84-4B41-4D4E-970C-B59ADDA256D1}" srcOrd="0" destOrd="0" presId="urn:microsoft.com/office/officeart/2005/8/layout/vList4"/>
    <dgm:cxn modelId="{2FA352F0-63C0-4DC9-8EFE-7C9DC5798465}" type="presParOf" srcId="{72C74B84-4B41-4D4E-970C-B59ADDA256D1}" destId="{B6C383ED-BA4D-48D3-B386-46D4912B11A5}" srcOrd="0" destOrd="0" presId="urn:microsoft.com/office/officeart/2005/8/layout/vList4"/>
    <dgm:cxn modelId="{696B1190-14AD-449E-A5AA-DDA9667BA2C6}" type="presParOf" srcId="{72C74B84-4B41-4D4E-970C-B59ADDA256D1}" destId="{6F9F0009-1A4C-4AAA-923C-F4B7E18AC668}" srcOrd="1" destOrd="0" presId="urn:microsoft.com/office/officeart/2005/8/layout/vList4"/>
    <dgm:cxn modelId="{0BD5B4EF-4727-4F77-9300-DABEE06787CF}" type="presParOf" srcId="{72C74B84-4B41-4D4E-970C-B59ADDA256D1}" destId="{CFCB949F-7E70-4EB0-900D-6089DE2A1C20}" srcOrd="2" destOrd="0" presId="urn:microsoft.com/office/officeart/2005/8/layout/vList4"/>
    <dgm:cxn modelId="{BAAA11E1-FB70-4236-A7A5-2CD55657E249}" type="presParOf" srcId="{25C349E4-19F5-476D-8737-26AAD534A84F}" destId="{AF61AACC-45FE-48C0-A940-BF9EE36C1711}" srcOrd="1" destOrd="0" presId="urn:microsoft.com/office/officeart/2005/8/layout/vList4"/>
    <dgm:cxn modelId="{B0D09811-90CB-4459-81FF-EE644F2B5F74}" type="presParOf" srcId="{25C349E4-19F5-476D-8737-26AAD534A84F}" destId="{E9406672-BD32-4B05-98EA-59F53FD54AA3}" srcOrd="2" destOrd="0" presId="urn:microsoft.com/office/officeart/2005/8/layout/vList4"/>
    <dgm:cxn modelId="{D6167075-F57E-431C-B003-FAA034DCC402}" type="presParOf" srcId="{E9406672-BD32-4B05-98EA-59F53FD54AA3}" destId="{61E2F71E-6A5C-481D-A61E-CC1F85A668F3}" srcOrd="0" destOrd="0" presId="urn:microsoft.com/office/officeart/2005/8/layout/vList4"/>
    <dgm:cxn modelId="{44DB9B91-9334-452C-A355-84F8292056A0}" type="presParOf" srcId="{E9406672-BD32-4B05-98EA-59F53FD54AA3}" destId="{C4C57BBD-D88E-4DB2-9543-E31F84FE606A}" srcOrd="1" destOrd="0" presId="urn:microsoft.com/office/officeart/2005/8/layout/vList4"/>
    <dgm:cxn modelId="{C0EC6235-B9C9-4025-B22B-B44AC235CAA4}" type="presParOf" srcId="{E9406672-BD32-4B05-98EA-59F53FD54AA3}" destId="{F62039B7-C341-4A84-A827-CA0995138707}" srcOrd="2" destOrd="0" presId="urn:microsoft.com/office/officeart/2005/8/layout/vList4"/>
    <dgm:cxn modelId="{7277A390-02F6-4756-A245-DB4C1743274D}" type="presParOf" srcId="{25C349E4-19F5-476D-8737-26AAD534A84F}" destId="{E42BF5BA-159F-4276-9F8E-204435C541A5}" srcOrd="3" destOrd="0" presId="urn:microsoft.com/office/officeart/2005/8/layout/vList4"/>
    <dgm:cxn modelId="{3CEB3C18-CB11-48E6-99BD-BE65212DDD73}" type="presParOf" srcId="{25C349E4-19F5-476D-8737-26AAD534A84F}" destId="{8837F2C1-387D-4807-8B38-0206143F3260}" srcOrd="4" destOrd="0" presId="urn:microsoft.com/office/officeart/2005/8/layout/vList4"/>
    <dgm:cxn modelId="{FD0D9CD4-B67F-4DBF-ACB0-12A5650C4C27}" type="presParOf" srcId="{8837F2C1-387D-4807-8B38-0206143F3260}" destId="{72B56599-4967-4716-81E5-7A6C4DE7D98E}" srcOrd="0" destOrd="0" presId="urn:microsoft.com/office/officeart/2005/8/layout/vList4"/>
    <dgm:cxn modelId="{D75C56E9-F33D-4E1D-B847-AC4CA89DAB4F}" type="presParOf" srcId="{8837F2C1-387D-4807-8B38-0206143F3260}" destId="{36D98CD7-8039-4240-9783-BEC23F4A8133}" srcOrd="1" destOrd="0" presId="urn:microsoft.com/office/officeart/2005/8/layout/vList4"/>
    <dgm:cxn modelId="{C95D2C41-061A-45D8-BEC2-B54B6A41E362}" type="presParOf" srcId="{8837F2C1-387D-4807-8B38-0206143F3260}" destId="{02B9588E-9A09-4114-9516-A7CBE36F13C3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DF059-4749-467E-B824-AADE65FD1CB3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D43065-7568-4923-A356-53823B88693A}">
      <dgm:prSet phldrT="[Text]" custT="1"/>
      <dgm:spPr/>
      <dgm:t>
        <a:bodyPr/>
        <a:lstStyle/>
        <a:p>
          <a:r>
            <a:rPr lang="en-US" sz="2500" b="1" dirty="0" smtClean="0">
              <a:solidFill>
                <a:srgbClr val="000066"/>
              </a:solidFill>
            </a:rPr>
            <a:t>INSECURITY</a:t>
          </a:r>
          <a:endParaRPr lang="en-US" sz="2500" b="1" dirty="0">
            <a:solidFill>
              <a:srgbClr val="000066"/>
            </a:solidFill>
          </a:endParaRPr>
        </a:p>
      </dgm:t>
    </dgm:pt>
    <dgm:pt modelId="{11ACDE0E-A4AE-4834-ABC1-B2CC78E0D862}" type="parTrans" cxnId="{CF0B489B-2CD2-4A71-8BA4-83AB845D43B3}">
      <dgm:prSet/>
      <dgm:spPr/>
      <dgm:t>
        <a:bodyPr/>
        <a:lstStyle/>
        <a:p>
          <a:endParaRPr lang="en-US"/>
        </a:p>
      </dgm:t>
    </dgm:pt>
    <dgm:pt modelId="{6768E064-940E-4BBE-8818-9F3D3CACC04F}" type="sibTrans" cxnId="{CF0B489B-2CD2-4A71-8BA4-83AB845D43B3}">
      <dgm:prSet/>
      <dgm:spPr/>
      <dgm:t>
        <a:bodyPr/>
        <a:lstStyle/>
        <a:p>
          <a:endParaRPr lang="en-US"/>
        </a:p>
      </dgm:t>
    </dgm:pt>
    <dgm:pt modelId="{B71CFAB0-23A9-4BFD-9AF0-30DCCB1AB3D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Numerous head movements and small movements of hands and arms.</a:t>
          </a:r>
          <a:endParaRPr lang="en-US" sz="2000" dirty="0">
            <a:solidFill>
              <a:srgbClr val="000066"/>
            </a:solidFill>
          </a:endParaRPr>
        </a:p>
      </dgm:t>
    </dgm:pt>
    <dgm:pt modelId="{88BD3D98-2294-4AA3-B752-32B50A3E1A68}" type="parTrans" cxnId="{CF1FA344-8508-42A7-A3AD-D5ED4CA834C0}">
      <dgm:prSet/>
      <dgm:spPr/>
      <dgm:t>
        <a:bodyPr/>
        <a:lstStyle/>
        <a:p>
          <a:endParaRPr lang="en-US"/>
        </a:p>
      </dgm:t>
    </dgm:pt>
    <dgm:pt modelId="{74477C3E-FCBB-4F54-8F18-D113034F24FE}" type="sibTrans" cxnId="{CF1FA344-8508-42A7-A3AD-D5ED4CA834C0}">
      <dgm:prSet/>
      <dgm:spPr/>
      <dgm:t>
        <a:bodyPr/>
        <a:lstStyle/>
        <a:p>
          <a:endParaRPr lang="en-US"/>
        </a:p>
      </dgm:t>
    </dgm:pt>
    <dgm:pt modelId="{9032B01B-C838-4399-AE53-83C4026B240E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Lack of vitality in movement with short steps.</a:t>
          </a:r>
          <a:endParaRPr lang="en-US" sz="2000" dirty="0">
            <a:solidFill>
              <a:srgbClr val="000066"/>
            </a:solidFill>
          </a:endParaRPr>
        </a:p>
      </dgm:t>
    </dgm:pt>
    <dgm:pt modelId="{166C5FD0-BC00-4ED2-9AA9-19D5C8D89907}" type="parTrans" cxnId="{AC68991C-1BD3-48A8-AA18-47CB1CA3C25B}">
      <dgm:prSet/>
      <dgm:spPr/>
      <dgm:t>
        <a:bodyPr/>
        <a:lstStyle/>
        <a:p>
          <a:endParaRPr lang="en-US"/>
        </a:p>
      </dgm:t>
    </dgm:pt>
    <dgm:pt modelId="{38C8E49B-154E-48E9-8E82-774CA6E2CBEF}" type="sibTrans" cxnId="{AC68991C-1BD3-48A8-AA18-47CB1CA3C25B}">
      <dgm:prSet/>
      <dgm:spPr/>
      <dgm:t>
        <a:bodyPr/>
        <a:lstStyle/>
        <a:p>
          <a:endParaRPr lang="en-US"/>
        </a:p>
      </dgm:t>
    </dgm:pt>
    <dgm:pt modelId="{997C677B-6D0D-45C5-A44D-AACA4415032F}">
      <dgm:prSet phldrT="[Text]"/>
      <dgm:spPr/>
      <dgm:t>
        <a:bodyPr/>
        <a:lstStyle/>
        <a:p>
          <a:r>
            <a:rPr lang="en-US" sz="2500" b="1" dirty="0" smtClean="0">
              <a:solidFill>
                <a:srgbClr val="000066"/>
              </a:solidFill>
            </a:rPr>
            <a:t>CONTRADICTIONS</a:t>
          </a:r>
          <a:endParaRPr lang="en-US" sz="2500" b="1" dirty="0">
            <a:solidFill>
              <a:srgbClr val="000066"/>
            </a:solidFill>
          </a:endParaRPr>
        </a:p>
      </dgm:t>
    </dgm:pt>
    <dgm:pt modelId="{D6DC3A5C-5905-4647-B169-C7D3D2AB3166}" type="parTrans" cxnId="{EC41A9E7-D2EF-432C-A4DC-F826DD1C4B5A}">
      <dgm:prSet/>
      <dgm:spPr/>
      <dgm:t>
        <a:bodyPr/>
        <a:lstStyle/>
        <a:p>
          <a:endParaRPr lang="en-US"/>
        </a:p>
      </dgm:t>
    </dgm:pt>
    <dgm:pt modelId="{49446FF1-292A-4B44-B1B4-8A8B9A15AD5C}" type="sibTrans" cxnId="{EC41A9E7-D2EF-432C-A4DC-F826DD1C4B5A}">
      <dgm:prSet/>
      <dgm:spPr/>
      <dgm:t>
        <a:bodyPr/>
        <a:lstStyle/>
        <a:p>
          <a:endParaRPr lang="en-US"/>
        </a:p>
      </dgm:t>
    </dgm:pt>
    <dgm:pt modelId="{8869CAC1-CA51-4E59-860C-B5B3A5BF422E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Incomplete smile and threatening facial features with retiring legs.</a:t>
          </a:r>
          <a:endParaRPr lang="en-US" sz="2000" dirty="0">
            <a:solidFill>
              <a:srgbClr val="000066"/>
            </a:solidFill>
          </a:endParaRPr>
        </a:p>
      </dgm:t>
    </dgm:pt>
    <dgm:pt modelId="{1A8B6704-C061-40FC-985A-A325579FC4D5}" type="parTrans" cxnId="{5BC0E647-A9AC-4365-A20D-7A001F5C88E9}">
      <dgm:prSet/>
      <dgm:spPr/>
      <dgm:t>
        <a:bodyPr/>
        <a:lstStyle/>
        <a:p>
          <a:endParaRPr lang="en-US"/>
        </a:p>
      </dgm:t>
    </dgm:pt>
    <dgm:pt modelId="{7C81F086-590C-43CF-A678-1084A0018915}" type="sibTrans" cxnId="{5BC0E647-A9AC-4365-A20D-7A001F5C88E9}">
      <dgm:prSet/>
      <dgm:spPr/>
      <dgm:t>
        <a:bodyPr/>
        <a:lstStyle/>
        <a:p>
          <a:endParaRPr lang="en-US"/>
        </a:p>
      </dgm:t>
    </dgm:pt>
    <dgm:pt modelId="{11C64C33-26FA-45B6-BDB1-5D63474C2375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66"/>
              </a:solidFill>
            </a:rPr>
            <a:t>Smile with frozen body, cold looking closed gestures</a:t>
          </a:r>
          <a:endParaRPr lang="en-US" sz="2000" dirty="0">
            <a:solidFill>
              <a:srgbClr val="000066"/>
            </a:solidFill>
          </a:endParaRPr>
        </a:p>
      </dgm:t>
    </dgm:pt>
    <dgm:pt modelId="{0A72E3AE-C94D-4768-8320-BBBF70EF39F9}" type="parTrans" cxnId="{F1E93D13-A469-4ACB-B9E1-3A5D1809102A}">
      <dgm:prSet/>
      <dgm:spPr/>
      <dgm:t>
        <a:bodyPr/>
        <a:lstStyle/>
        <a:p>
          <a:endParaRPr lang="en-US"/>
        </a:p>
      </dgm:t>
    </dgm:pt>
    <dgm:pt modelId="{5055502A-00F4-456E-B70A-D5D9CBA2D41E}" type="sibTrans" cxnId="{F1E93D13-A469-4ACB-B9E1-3A5D1809102A}">
      <dgm:prSet/>
      <dgm:spPr/>
      <dgm:t>
        <a:bodyPr/>
        <a:lstStyle/>
        <a:p>
          <a:endParaRPr lang="en-US"/>
        </a:p>
      </dgm:t>
    </dgm:pt>
    <dgm:pt modelId="{66F0C111-61A5-4E6D-9093-878DD9F6519E}" type="pres">
      <dgm:prSet presAssocID="{1C3DF059-4749-467E-B824-AADE65FD1CB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59BD4-026D-4D51-B46B-F06FA2895F08}" type="pres">
      <dgm:prSet presAssocID="{1BD43065-7568-4923-A356-53823B88693A}" presName="composite" presStyleCnt="0"/>
      <dgm:spPr/>
    </dgm:pt>
    <dgm:pt modelId="{7C80E162-7FAF-4765-8267-ADAC3432D688}" type="pres">
      <dgm:prSet presAssocID="{1BD43065-7568-4923-A356-53823B88693A}" presName="imgShp" presStyleLbl="fgImgPlace1" presStyleIdx="0" presStyleCnt="2" custLinFactNeighborX="-20486" custLinFactNeighborY="37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BD367E-4F67-4012-BB35-6623DF57BC84}" type="pres">
      <dgm:prSet presAssocID="{1BD43065-7568-4923-A356-53823B88693A}" presName="txShp" presStyleLbl="node1" presStyleIdx="0" presStyleCnt="2" custScaleX="129145" custScaleY="108534" custLinFactNeighborX="2389" custLinFactNeighborY="-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B8C8C-002F-4C5B-B719-5B110B7CFC22}" type="pres">
      <dgm:prSet presAssocID="{6768E064-940E-4BBE-8818-9F3D3CACC04F}" presName="spacing" presStyleCnt="0"/>
      <dgm:spPr/>
    </dgm:pt>
    <dgm:pt modelId="{BF5BDC4E-8643-45B0-9835-F2C5B7E9035D}" type="pres">
      <dgm:prSet presAssocID="{997C677B-6D0D-45C5-A44D-AACA4415032F}" presName="composite" presStyleCnt="0"/>
      <dgm:spPr/>
    </dgm:pt>
    <dgm:pt modelId="{40026BD5-6057-4928-A149-0ABA7C8EC731}" type="pres">
      <dgm:prSet presAssocID="{997C677B-6D0D-45C5-A44D-AACA4415032F}" presName="imgShp" presStyleLbl="fgImgPlace1" presStyleIdx="1" presStyleCnt="2" custLinFactNeighborX="-8031" custLinFactNeighborY="276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23D7D8B-94F0-46FC-9A63-734227C9F1D6}" type="pres">
      <dgm:prSet presAssocID="{997C677B-6D0D-45C5-A44D-AACA4415032F}" presName="txShp" presStyleLbl="node1" presStyleIdx="1" presStyleCnt="2" custScaleX="124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C0E647-A9AC-4365-A20D-7A001F5C88E9}" srcId="{997C677B-6D0D-45C5-A44D-AACA4415032F}" destId="{8869CAC1-CA51-4E59-860C-B5B3A5BF422E}" srcOrd="0" destOrd="0" parTransId="{1A8B6704-C061-40FC-985A-A325579FC4D5}" sibTransId="{7C81F086-590C-43CF-A678-1084A0018915}"/>
    <dgm:cxn modelId="{8B3AD0BB-7D57-4481-883C-EF485D2484AF}" type="presOf" srcId="{11C64C33-26FA-45B6-BDB1-5D63474C2375}" destId="{823D7D8B-94F0-46FC-9A63-734227C9F1D6}" srcOrd="0" destOrd="2" presId="urn:microsoft.com/office/officeart/2005/8/layout/vList3"/>
    <dgm:cxn modelId="{E82BD746-7563-4D26-A16B-273A0A0882BF}" type="presOf" srcId="{997C677B-6D0D-45C5-A44D-AACA4415032F}" destId="{823D7D8B-94F0-46FC-9A63-734227C9F1D6}" srcOrd="0" destOrd="0" presId="urn:microsoft.com/office/officeart/2005/8/layout/vList3"/>
    <dgm:cxn modelId="{C224AD9F-5E03-4FD4-8964-0430A85C4431}" type="presOf" srcId="{B71CFAB0-23A9-4BFD-9AF0-30DCCB1AB3D4}" destId="{DCBD367E-4F67-4012-BB35-6623DF57BC84}" srcOrd="0" destOrd="1" presId="urn:microsoft.com/office/officeart/2005/8/layout/vList3"/>
    <dgm:cxn modelId="{CF1FA344-8508-42A7-A3AD-D5ED4CA834C0}" srcId="{1BD43065-7568-4923-A356-53823B88693A}" destId="{B71CFAB0-23A9-4BFD-9AF0-30DCCB1AB3D4}" srcOrd="0" destOrd="0" parTransId="{88BD3D98-2294-4AA3-B752-32B50A3E1A68}" sibTransId="{74477C3E-FCBB-4F54-8F18-D113034F24FE}"/>
    <dgm:cxn modelId="{CF0B489B-2CD2-4A71-8BA4-83AB845D43B3}" srcId="{1C3DF059-4749-467E-B824-AADE65FD1CB3}" destId="{1BD43065-7568-4923-A356-53823B88693A}" srcOrd="0" destOrd="0" parTransId="{11ACDE0E-A4AE-4834-ABC1-B2CC78E0D862}" sibTransId="{6768E064-940E-4BBE-8818-9F3D3CACC04F}"/>
    <dgm:cxn modelId="{5412A0FB-9973-437B-BD62-AA3B4617E8EA}" type="presOf" srcId="{8869CAC1-CA51-4E59-860C-B5B3A5BF422E}" destId="{823D7D8B-94F0-46FC-9A63-734227C9F1D6}" srcOrd="0" destOrd="1" presId="urn:microsoft.com/office/officeart/2005/8/layout/vList3"/>
    <dgm:cxn modelId="{9FB67EA6-13CA-4B8E-9CB5-B00E759C5A79}" type="presOf" srcId="{1BD43065-7568-4923-A356-53823B88693A}" destId="{DCBD367E-4F67-4012-BB35-6623DF57BC84}" srcOrd="0" destOrd="0" presId="urn:microsoft.com/office/officeart/2005/8/layout/vList3"/>
    <dgm:cxn modelId="{EC41A9E7-D2EF-432C-A4DC-F826DD1C4B5A}" srcId="{1C3DF059-4749-467E-B824-AADE65FD1CB3}" destId="{997C677B-6D0D-45C5-A44D-AACA4415032F}" srcOrd="1" destOrd="0" parTransId="{D6DC3A5C-5905-4647-B169-C7D3D2AB3166}" sibTransId="{49446FF1-292A-4B44-B1B4-8A8B9A15AD5C}"/>
    <dgm:cxn modelId="{008EEE44-4A96-4A78-8780-D10FD5D4D14A}" type="presOf" srcId="{1C3DF059-4749-467E-B824-AADE65FD1CB3}" destId="{66F0C111-61A5-4E6D-9093-878DD9F6519E}" srcOrd="0" destOrd="0" presId="urn:microsoft.com/office/officeart/2005/8/layout/vList3"/>
    <dgm:cxn modelId="{AC68991C-1BD3-48A8-AA18-47CB1CA3C25B}" srcId="{1BD43065-7568-4923-A356-53823B88693A}" destId="{9032B01B-C838-4399-AE53-83C4026B240E}" srcOrd="1" destOrd="0" parTransId="{166C5FD0-BC00-4ED2-9AA9-19D5C8D89907}" sibTransId="{38C8E49B-154E-48E9-8E82-774CA6E2CBEF}"/>
    <dgm:cxn modelId="{F1E93D13-A469-4ACB-B9E1-3A5D1809102A}" srcId="{997C677B-6D0D-45C5-A44D-AACA4415032F}" destId="{11C64C33-26FA-45B6-BDB1-5D63474C2375}" srcOrd="1" destOrd="0" parTransId="{0A72E3AE-C94D-4768-8320-BBBF70EF39F9}" sibTransId="{5055502A-00F4-456E-B70A-D5D9CBA2D41E}"/>
    <dgm:cxn modelId="{05C461F7-8E32-49AB-8C15-AE4B68DA61C4}" type="presOf" srcId="{9032B01B-C838-4399-AE53-83C4026B240E}" destId="{DCBD367E-4F67-4012-BB35-6623DF57BC84}" srcOrd="0" destOrd="2" presId="urn:microsoft.com/office/officeart/2005/8/layout/vList3"/>
    <dgm:cxn modelId="{515A14A7-3591-4A48-B59B-E55D54E53A99}" type="presParOf" srcId="{66F0C111-61A5-4E6D-9093-878DD9F6519E}" destId="{5A059BD4-026D-4D51-B46B-F06FA2895F08}" srcOrd="0" destOrd="0" presId="urn:microsoft.com/office/officeart/2005/8/layout/vList3"/>
    <dgm:cxn modelId="{EF857886-07F3-4F13-8BC9-425AC465E376}" type="presParOf" srcId="{5A059BD4-026D-4D51-B46B-F06FA2895F08}" destId="{7C80E162-7FAF-4765-8267-ADAC3432D688}" srcOrd="0" destOrd="0" presId="urn:microsoft.com/office/officeart/2005/8/layout/vList3"/>
    <dgm:cxn modelId="{D69AA7F7-1E2F-4C0D-AFC3-BDCFC413A59D}" type="presParOf" srcId="{5A059BD4-026D-4D51-B46B-F06FA2895F08}" destId="{DCBD367E-4F67-4012-BB35-6623DF57BC84}" srcOrd="1" destOrd="0" presId="urn:microsoft.com/office/officeart/2005/8/layout/vList3"/>
    <dgm:cxn modelId="{F44BC136-AF3C-4C95-8CA8-05C5918DB992}" type="presParOf" srcId="{66F0C111-61A5-4E6D-9093-878DD9F6519E}" destId="{389B8C8C-002F-4C5B-B719-5B110B7CFC22}" srcOrd="1" destOrd="0" presId="urn:microsoft.com/office/officeart/2005/8/layout/vList3"/>
    <dgm:cxn modelId="{7761C009-F9D7-4238-9BC5-6BE0FA152E80}" type="presParOf" srcId="{66F0C111-61A5-4E6D-9093-878DD9F6519E}" destId="{BF5BDC4E-8643-45B0-9835-F2C5B7E9035D}" srcOrd="2" destOrd="0" presId="urn:microsoft.com/office/officeart/2005/8/layout/vList3"/>
    <dgm:cxn modelId="{69DFCEFE-8C0F-435B-AEC2-71F0A40DDB36}" type="presParOf" srcId="{BF5BDC4E-8643-45B0-9835-F2C5B7E9035D}" destId="{40026BD5-6057-4928-A149-0ABA7C8EC731}" srcOrd="0" destOrd="0" presId="urn:microsoft.com/office/officeart/2005/8/layout/vList3"/>
    <dgm:cxn modelId="{7CB7705A-1ED4-42E0-96DF-A2D8570C6EF4}" type="presParOf" srcId="{BF5BDC4E-8643-45B0-9835-F2C5B7E9035D}" destId="{823D7D8B-94F0-46FC-9A63-734227C9F1D6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2375A-2A29-4D7B-A3F0-F38C75112546}" type="doc">
      <dgm:prSet loTypeId="urn:microsoft.com/office/officeart/2005/8/layout/pList2" loCatId="list" qsTypeId="urn:microsoft.com/office/officeart/2005/8/quickstyle/simple3" qsCatId="simple" csTypeId="urn:microsoft.com/office/officeart/2005/8/colors/accent0_2" csCatId="mainScheme" phldr="1"/>
      <dgm:spPr/>
    </dgm:pt>
    <dgm:pt modelId="{7A525D3A-88D2-40CA-B06A-2C6ACB0CB7D9}">
      <dgm:prSet phldrT="[Text]"/>
      <dgm:spPr/>
      <dgm:t>
        <a:bodyPr/>
        <a:lstStyle/>
        <a:p>
          <a:r>
            <a:rPr lang="en-US" dirty="0" smtClean="0"/>
            <a:t>Background frame</a:t>
          </a:r>
          <a:endParaRPr lang="en-US" dirty="0"/>
        </a:p>
      </dgm:t>
    </dgm:pt>
    <dgm:pt modelId="{DCA8A2C3-4CFF-44F4-A85E-1B0EB480EDB4}" type="parTrans" cxnId="{843BA330-88EA-43BD-A3B1-ABF59BA5D1EF}">
      <dgm:prSet/>
      <dgm:spPr/>
      <dgm:t>
        <a:bodyPr/>
        <a:lstStyle/>
        <a:p>
          <a:endParaRPr lang="en-US"/>
        </a:p>
      </dgm:t>
    </dgm:pt>
    <dgm:pt modelId="{D7CBD235-9DB7-4BB7-9612-7F277A63E826}" type="sibTrans" cxnId="{843BA330-88EA-43BD-A3B1-ABF59BA5D1EF}">
      <dgm:prSet/>
      <dgm:spPr/>
      <dgm:t>
        <a:bodyPr/>
        <a:lstStyle/>
        <a:p>
          <a:endParaRPr lang="en-US"/>
        </a:p>
      </dgm:t>
    </dgm:pt>
    <dgm:pt modelId="{02051C4F-1353-4D68-B29B-5BB4B8CFFF3B}">
      <dgm:prSet phldrT="[Text]"/>
      <dgm:spPr/>
      <dgm:t>
        <a:bodyPr/>
        <a:lstStyle/>
        <a:p>
          <a:r>
            <a:rPr lang="en-US" dirty="0" smtClean="0"/>
            <a:t>Frame at time t</a:t>
          </a:r>
          <a:endParaRPr lang="en-US" dirty="0"/>
        </a:p>
      </dgm:t>
    </dgm:pt>
    <dgm:pt modelId="{6F23543B-2943-43AD-B561-768E77D63293}" type="parTrans" cxnId="{BA600864-F09A-4807-A1C9-92F85C136810}">
      <dgm:prSet/>
      <dgm:spPr/>
      <dgm:t>
        <a:bodyPr/>
        <a:lstStyle/>
        <a:p>
          <a:endParaRPr lang="en-US"/>
        </a:p>
      </dgm:t>
    </dgm:pt>
    <dgm:pt modelId="{AC2F7794-BE9B-4A74-803E-789A95E8E2B8}" type="sibTrans" cxnId="{BA600864-F09A-4807-A1C9-92F85C136810}">
      <dgm:prSet/>
      <dgm:spPr/>
      <dgm:t>
        <a:bodyPr/>
        <a:lstStyle/>
        <a:p>
          <a:endParaRPr lang="en-US"/>
        </a:p>
      </dgm:t>
    </dgm:pt>
    <dgm:pt modelId="{24AD44B0-D3E1-4143-8B4A-E5488664A911}">
      <dgm:prSet phldrT="[Text]" custT="1"/>
      <dgm:spPr/>
      <dgm:t>
        <a:bodyPr/>
        <a:lstStyle/>
        <a:p>
          <a:r>
            <a:rPr lang="en-US" sz="1500" dirty="0" smtClean="0"/>
            <a:t>Resultant image</a:t>
          </a:r>
          <a:endParaRPr lang="en-US" sz="1500" dirty="0"/>
        </a:p>
      </dgm:t>
    </dgm:pt>
    <dgm:pt modelId="{603C2E36-C00D-44B2-84FD-D3B0947F4FE1}" type="parTrans" cxnId="{D194830B-9BC3-4172-AAD4-D023709B7BD8}">
      <dgm:prSet/>
      <dgm:spPr/>
      <dgm:t>
        <a:bodyPr/>
        <a:lstStyle/>
        <a:p>
          <a:endParaRPr lang="en-US"/>
        </a:p>
      </dgm:t>
    </dgm:pt>
    <dgm:pt modelId="{10FBFB44-E320-44F8-9E0B-6AC9C88AF92F}" type="sibTrans" cxnId="{D194830B-9BC3-4172-AAD4-D023709B7BD8}">
      <dgm:prSet/>
      <dgm:spPr/>
      <dgm:t>
        <a:bodyPr/>
        <a:lstStyle/>
        <a:p>
          <a:endParaRPr lang="en-US"/>
        </a:p>
      </dgm:t>
    </dgm:pt>
    <dgm:pt modelId="{2DEB72EB-238B-4F57-8355-A81EA79B4095}" type="pres">
      <dgm:prSet presAssocID="{3EB2375A-2A29-4D7B-A3F0-F38C75112546}" presName="Name0" presStyleCnt="0">
        <dgm:presLayoutVars>
          <dgm:dir/>
          <dgm:resizeHandles val="exact"/>
        </dgm:presLayoutVars>
      </dgm:prSet>
      <dgm:spPr/>
    </dgm:pt>
    <dgm:pt modelId="{FFAEBFFC-4A87-47E5-BC2C-AD12200FDF7C}" type="pres">
      <dgm:prSet presAssocID="{3EB2375A-2A29-4D7B-A3F0-F38C75112546}" presName="bkgdShp" presStyleLbl="alignAccFollowNode1" presStyleIdx="0" presStyleCnt="1"/>
      <dgm:spPr/>
    </dgm:pt>
    <dgm:pt modelId="{8C890702-6D53-4206-9815-6FAE5300AA90}" type="pres">
      <dgm:prSet presAssocID="{3EB2375A-2A29-4D7B-A3F0-F38C75112546}" presName="linComp" presStyleCnt="0"/>
      <dgm:spPr/>
    </dgm:pt>
    <dgm:pt modelId="{5861B480-A311-46A0-8BF8-E6BFE34619B6}" type="pres">
      <dgm:prSet presAssocID="{7A525D3A-88D2-40CA-B06A-2C6ACB0CB7D9}" presName="compNode" presStyleCnt="0"/>
      <dgm:spPr/>
    </dgm:pt>
    <dgm:pt modelId="{83A1BC31-CA9F-4BB5-AE5F-8AAF79B8C737}" type="pres">
      <dgm:prSet presAssocID="{7A525D3A-88D2-40CA-B06A-2C6ACB0CB7D9}" presName="node" presStyleLbl="node1" presStyleIdx="0" presStyleCnt="3" custFlipVert="1" custScaleY="20454" custLinFactNeighborX="-1702" custLinFactNeighborY="-52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FCC23-2D0A-450A-94EE-AC84244AB74D}" type="pres">
      <dgm:prSet presAssocID="{7A525D3A-88D2-40CA-B06A-2C6ACB0CB7D9}" presName="invisiNode" presStyleLbl="node1" presStyleIdx="0" presStyleCnt="3"/>
      <dgm:spPr/>
    </dgm:pt>
    <dgm:pt modelId="{85D2571F-EA3F-4FA4-9F0B-453602594797}" type="pres">
      <dgm:prSet presAssocID="{7A525D3A-88D2-40CA-B06A-2C6ACB0CB7D9}" presName="imagNode" presStyleLbl="fgImgPlace1" presStyleIdx="0" presStyleCnt="3" custLinFactNeighborX="-1702" custLinFactNeighborY="-3100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86D92EE-85A2-42CD-94DC-5A1CEBF2FF8A}" type="pres">
      <dgm:prSet presAssocID="{D7CBD235-9DB7-4BB7-9612-7F277A63E82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F1FF754-63F1-4A48-BAB5-0C9871B57FE5}" type="pres">
      <dgm:prSet presAssocID="{02051C4F-1353-4D68-B29B-5BB4B8CFFF3B}" presName="compNode" presStyleCnt="0"/>
      <dgm:spPr/>
    </dgm:pt>
    <dgm:pt modelId="{3CCE3C0D-7F47-4C90-9E71-32BEA679F031}" type="pres">
      <dgm:prSet presAssocID="{02051C4F-1353-4D68-B29B-5BB4B8CFFF3B}" presName="node" presStyleLbl="node1" presStyleIdx="1" presStyleCnt="3" custFlipVert="1" custScaleY="20177" custLinFactNeighborX="7447" custLinFactNeighborY="-52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791C5-98B8-4418-ACE1-9E8091FDFC38}" type="pres">
      <dgm:prSet presAssocID="{02051C4F-1353-4D68-B29B-5BB4B8CFFF3B}" presName="invisiNode" presStyleLbl="node1" presStyleIdx="1" presStyleCnt="3"/>
      <dgm:spPr/>
    </dgm:pt>
    <dgm:pt modelId="{D0707FFD-42B5-4A09-BF83-B7DBD8D49317}" type="pres">
      <dgm:prSet presAssocID="{02051C4F-1353-4D68-B29B-5BB4B8CFFF3B}" presName="imagNode" presStyleLbl="fgImgPlace1" presStyleIdx="1" presStyleCnt="3" custLinFactNeighborX="3192" custLinFactNeighborY="-3399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9BAC1F2-D228-4471-9709-A3CEFD7CCA09}" type="pres">
      <dgm:prSet presAssocID="{AC2F7794-BE9B-4A74-803E-789A95E8E2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8F5B471-5DC4-44BF-A788-E3C008C133E9}" type="pres">
      <dgm:prSet presAssocID="{24AD44B0-D3E1-4143-8B4A-E5488664A911}" presName="compNode" presStyleCnt="0"/>
      <dgm:spPr/>
    </dgm:pt>
    <dgm:pt modelId="{C303DAF0-496F-4C27-8039-B3EA34F89C04}" type="pres">
      <dgm:prSet presAssocID="{24AD44B0-D3E1-4143-8B4A-E5488664A911}" presName="node" presStyleLbl="node1" presStyleIdx="2" presStyleCnt="3" custFlipVert="1" custScaleY="20246" custLinFactNeighborX="8085" custLinFactNeighborY="-52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101AB-3766-4258-8727-C233B52D917E}" type="pres">
      <dgm:prSet presAssocID="{24AD44B0-D3E1-4143-8B4A-E5488664A911}" presName="invisiNode" presStyleLbl="node1" presStyleIdx="2" presStyleCnt="3"/>
      <dgm:spPr/>
    </dgm:pt>
    <dgm:pt modelId="{2067D959-58C3-48C0-9204-E4B0F8B6C24E}" type="pres">
      <dgm:prSet presAssocID="{24AD44B0-D3E1-4143-8B4A-E5488664A911}" presName="imagNode" presStyleLbl="fgImgPlace1" presStyleIdx="2" presStyleCnt="3" custScaleY="111086" custLinFactNeighborX="3830" custLinFactNeighborY="-3472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730AB7F1-B782-495E-AD9B-4B4BBCC363BD}" type="presOf" srcId="{AC2F7794-BE9B-4A74-803E-789A95E8E2B8}" destId="{99BAC1F2-D228-4471-9709-A3CEFD7CCA09}" srcOrd="0" destOrd="0" presId="urn:microsoft.com/office/officeart/2005/8/layout/pList2"/>
    <dgm:cxn modelId="{5A6EA0C9-9A5F-455F-86B9-CDFC98AE8E16}" type="presOf" srcId="{24AD44B0-D3E1-4143-8B4A-E5488664A911}" destId="{C303DAF0-496F-4C27-8039-B3EA34F89C04}" srcOrd="0" destOrd="0" presId="urn:microsoft.com/office/officeart/2005/8/layout/pList2"/>
    <dgm:cxn modelId="{BA600864-F09A-4807-A1C9-92F85C136810}" srcId="{3EB2375A-2A29-4D7B-A3F0-F38C75112546}" destId="{02051C4F-1353-4D68-B29B-5BB4B8CFFF3B}" srcOrd="1" destOrd="0" parTransId="{6F23543B-2943-43AD-B561-768E77D63293}" sibTransId="{AC2F7794-BE9B-4A74-803E-789A95E8E2B8}"/>
    <dgm:cxn modelId="{54033C9B-BED0-47F7-B345-5E7A6FD479EB}" type="presOf" srcId="{02051C4F-1353-4D68-B29B-5BB4B8CFFF3B}" destId="{3CCE3C0D-7F47-4C90-9E71-32BEA679F031}" srcOrd="0" destOrd="0" presId="urn:microsoft.com/office/officeart/2005/8/layout/pList2"/>
    <dgm:cxn modelId="{843BA330-88EA-43BD-A3B1-ABF59BA5D1EF}" srcId="{3EB2375A-2A29-4D7B-A3F0-F38C75112546}" destId="{7A525D3A-88D2-40CA-B06A-2C6ACB0CB7D9}" srcOrd="0" destOrd="0" parTransId="{DCA8A2C3-4CFF-44F4-A85E-1B0EB480EDB4}" sibTransId="{D7CBD235-9DB7-4BB7-9612-7F277A63E826}"/>
    <dgm:cxn modelId="{7ECD5351-E520-4F44-8452-52C5F85753D2}" type="presOf" srcId="{7A525D3A-88D2-40CA-B06A-2C6ACB0CB7D9}" destId="{83A1BC31-CA9F-4BB5-AE5F-8AAF79B8C737}" srcOrd="0" destOrd="0" presId="urn:microsoft.com/office/officeart/2005/8/layout/pList2"/>
    <dgm:cxn modelId="{54E84D75-2305-4E63-81F9-405F4CD4B971}" type="presOf" srcId="{3EB2375A-2A29-4D7B-A3F0-F38C75112546}" destId="{2DEB72EB-238B-4F57-8355-A81EA79B4095}" srcOrd="0" destOrd="0" presId="urn:microsoft.com/office/officeart/2005/8/layout/pList2"/>
    <dgm:cxn modelId="{D194830B-9BC3-4172-AAD4-D023709B7BD8}" srcId="{3EB2375A-2A29-4D7B-A3F0-F38C75112546}" destId="{24AD44B0-D3E1-4143-8B4A-E5488664A911}" srcOrd="2" destOrd="0" parTransId="{603C2E36-C00D-44B2-84FD-D3B0947F4FE1}" sibTransId="{10FBFB44-E320-44F8-9E0B-6AC9C88AF92F}"/>
    <dgm:cxn modelId="{F481FFDF-64A2-4E76-8CD0-3C2F9483CE88}" type="presOf" srcId="{D7CBD235-9DB7-4BB7-9612-7F277A63E826}" destId="{286D92EE-85A2-42CD-94DC-5A1CEBF2FF8A}" srcOrd="0" destOrd="0" presId="urn:microsoft.com/office/officeart/2005/8/layout/pList2"/>
    <dgm:cxn modelId="{E19579D6-27BE-4045-877A-501BCDB654C6}" type="presParOf" srcId="{2DEB72EB-238B-4F57-8355-A81EA79B4095}" destId="{FFAEBFFC-4A87-47E5-BC2C-AD12200FDF7C}" srcOrd="0" destOrd="0" presId="urn:microsoft.com/office/officeart/2005/8/layout/pList2"/>
    <dgm:cxn modelId="{9D9C52CC-3033-41F4-B2D4-E00AAFF8B3FF}" type="presParOf" srcId="{2DEB72EB-238B-4F57-8355-A81EA79B4095}" destId="{8C890702-6D53-4206-9815-6FAE5300AA90}" srcOrd="1" destOrd="0" presId="urn:microsoft.com/office/officeart/2005/8/layout/pList2"/>
    <dgm:cxn modelId="{C67F478B-C33B-4ECD-8FB3-161D0382A4DA}" type="presParOf" srcId="{8C890702-6D53-4206-9815-6FAE5300AA90}" destId="{5861B480-A311-46A0-8BF8-E6BFE34619B6}" srcOrd="0" destOrd="0" presId="urn:microsoft.com/office/officeart/2005/8/layout/pList2"/>
    <dgm:cxn modelId="{8A05C6C6-0C60-4066-9018-C8D1C6999936}" type="presParOf" srcId="{5861B480-A311-46A0-8BF8-E6BFE34619B6}" destId="{83A1BC31-CA9F-4BB5-AE5F-8AAF79B8C737}" srcOrd="0" destOrd="0" presId="urn:microsoft.com/office/officeart/2005/8/layout/pList2"/>
    <dgm:cxn modelId="{D606103F-2C67-4D92-B573-71FE6BC26A65}" type="presParOf" srcId="{5861B480-A311-46A0-8BF8-E6BFE34619B6}" destId="{51AFCC23-2D0A-450A-94EE-AC84244AB74D}" srcOrd="1" destOrd="0" presId="urn:microsoft.com/office/officeart/2005/8/layout/pList2"/>
    <dgm:cxn modelId="{3E71CCA1-70D5-46D9-9E9D-F2B11782333E}" type="presParOf" srcId="{5861B480-A311-46A0-8BF8-E6BFE34619B6}" destId="{85D2571F-EA3F-4FA4-9F0B-453602594797}" srcOrd="2" destOrd="0" presId="urn:microsoft.com/office/officeart/2005/8/layout/pList2"/>
    <dgm:cxn modelId="{FD797460-BB56-4D77-9F50-3A729B6A3C80}" type="presParOf" srcId="{8C890702-6D53-4206-9815-6FAE5300AA90}" destId="{286D92EE-85A2-42CD-94DC-5A1CEBF2FF8A}" srcOrd="1" destOrd="0" presId="urn:microsoft.com/office/officeart/2005/8/layout/pList2"/>
    <dgm:cxn modelId="{FC722DD7-03C5-476E-8437-E82CBA16C97E}" type="presParOf" srcId="{8C890702-6D53-4206-9815-6FAE5300AA90}" destId="{1F1FF754-63F1-4A48-BAB5-0C9871B57FE5}" srcOrd="2" destOrd="0" presId="urn:microsoft.com/office/officeart/2005/8/layout/pList2"/>
    <dgm:cxn modelId="{C08E9E06-0439-4E3D-9903-91C84D8B3AA8}" type="presParOf" srcId="{1F1FF754-63F1-4A48-BAB5-0C9871B57FE5}" destId="{3CCE3C0D-7F47-4C90-9E71-32BEA679F031}" srcOrd="0" destOrd="0" presId="urn:microsoft.com/office/officeart/2005/8/layout/pList2"/>
    <dgm:cxn modelId="{D35D168B-DFFB-4451-9D07-8DAC9F625694}" type="presParOf" srcId="{1F1FF754-63F1-4A48-BAB5-0C9871B57FE5}" destId="{CFC791C5-98B8-4418-ACE1-9E8091FDFC38}" srcOrd="1" destOrd="0" presId="urn:microsoft.com/office/officeart/2005/8/layout/pList2"/>
    <dgm:cxn modelId="{EC6ECF38-0DF9-4F10-8D7F-EB776FA18DBC}" type="presParOf" srcId="{1F1FF754-63F1-4A48-BAB5-0C9871B57FE5}" destId="{D0707FFD-42B5-4A09-BF83-B7DBD8D49317}" srcOrd="2" destOrd="0" presId="urn:microsoft.com/office/officeart/2005/8/layout/pList2"/>
    <dgm:cxn modelId="{5BFB26A3-AD95-4B06-B781-7E1DCB402A55}" type="presParOf" srcId="{8C890702-6D53-4206-9815-6FAE5300AA90}" destId="{99BAC1F2-D228-4471-9709-A3CEFD7CCA09}" srcOrd="3" destOrd="0" presId="urn:microsoft.com/office/officeart/2005/8/layout/pList2"/>
    <dgm:cxn modelId="{A4E7EEF7-7FE5-4851-A15D-5310B708FEBE}" type="presParOf" srcId="{8C890702-6D53-4206-9815-6FAE5300AA90}" destId="{D8F5B471-5DC4-44BF-A788-E3C008C133E9}" srcOrd="4" destOrd="0" presId="urn:microsoft.com/office/officeart/2005/8/layout/pList2"/>
    <dgm:cxn modelId="{25B8299D-F15E-4B12-974A-9A7C11CB1966}" type="presParOf" srcId="{D8F5B471-5DC4-44BF-A788-E3C008C133E9}" destId="{C303DAF0-496F-4C27-8039-B3EA34F89C04}" srcOrd="0" destOrd="0" presId="urn:microsoft.com/office/officeart/2005/8/layout/pList2"/>
    <dgm:cxn modelId="{5F56BAAE-065D-48A5-9457-AF433612C7AD}" type="presParOf" srcId="{D8F5B471-5DC4-44BF-A788-E3C008C133E9}" destId="{292101AB-3766-4258-8727-C233B52D917E}" srcOrd="1" destOrd="0" presId="urn:microsoft.com/office/officeart/2005/8/layout/pList2"/>
    <dgm:cxn modelId="{515463C9-C658-4CC4-A483-EFBC637F3836}" type="presParOf" srcId="{D8F5B471-5DC4-44BF-A788-E3C008C133E9}" destId="{2067D959-58C3-48C0-9204-E4B0F8B6C24E}" srcOrd="2" destOrd="0" presId="urn:microsoft.com/office/officeart/2005/8/layout/p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3C1A18-3BDD-482E-ADC5-EFBFA9341166}" type="doc">
      <dgm:prSet loTypeId="urn:microsoft.com/office/officeart/2005/8/layout/pList2" loCatId="list" qsTypeId="urn:microsoft.com/office/officeart/2005/8/quickstyle/simple1" qsCatId="simple" csTypeId="urn:microsoft.com/office/officeart/2005/8/colors/accent0_2" csCatId="mainScheme" phldr="1"/>
      <dgm:spPr/>
    </dgm:pt>
    <dgm:pt modelId="{988A2A92-F4AC-47A9-B016-C15E4201F48E}">
      <dgm:prSet phldrT="[Text]"/>
      <dgm:spPr/>
      <dgm:t>
        <a:bodyPr/>
        <a:lstStyle/>
        <a:p>
          <a:r>
            <a:rPr lang="en-US" dirty="0" smtClean="0"/>
            <a:t>Frame at time t</a:t>
          </a:r>
          <a:endParaRPr lang="en-US" dirty="0"/>
        </a:p>
      </dgm:t>
    </dgm:pt>
    <dgm:pt modelId="{4860057A-68F0-4C25-BB22-1D71623CF8B9}" type="parTrans" cxnId="{D92E974C-1AAA-4BC6-9FBA-1BD32FA63B02}">
      <dgm:prSet/>
      <dgm:spPr/>
      <dgm:t>
        <a:bodyPr/>
        <a:lstStyle/>
        <a:p>
          <a:endParaRPr lang="en-US"/>
        </a:p>
      </dgm:t>
    </dgm:pt>
    <dgm:pt modelId="{7201CA08-58DD-401D-8DD5-3E4995757DCC}" type="sibTrans" cxnId="{D92E974C-1AAA-4BC6-9FBA-1BD32FA63B02}">
      <dgm:prSet/>
      <dgm:spPr/>
      <dgm:t>
        <a:bodyPr/>
        <a:lstStyle/>
        <a:p>
          <a:endParaRPr lang="en-US"/>
        </a:p>
      </dgm:t>
    </dgm:pt>
    <dgm:pt modelId="{70B18410-5004-434B-9CDD-6E625A184758}">
      <dgm:prSet phldrT="[Text]"/>
      <dgm:spPr/>
      <dgm:t>
        <a:bodyPr/>
        <a:lstStyle/>
        <a:p>
          <a:r>
            <a:rPr lang="en-US" dirty="0" smtClean="0"/>
            <a:t>Frame at time t-1</a:t>
          </a:r>
          <a:endParaRPr lang="en-US" dirty="0"/>
        </a:p>
      </dgm:t>
    </dgm:pt>
    <dgm:pt modelId="{DA14E758-2B70-488F-AEE6-BCE56CED20FF}" type="parTrans" cxnId="{74A84678-32E3-470A-8399-E8130964F12F}">
      <dgm:prSet/>
      <dgm:spPr/>
      <dgm:t>
        <a:bodyPr/>
        <a:lstStyle/>
        <a:p>
          <a:endParaRPr lang="en-US"/>
        </a:p>
      </dgm:t>
    </dgm:pt>
    <dgm:pt modelId="{A2AC568E-E0BB-4FB9-8C5C-B114D73C2413}" type="sibTrans" cxnId="{74A84678-32E3-470A-8399-E8130964F12F}">
      <dgm:prSet/>
      <dgm:spPr/>
      <dgm:t>
        <a:bodyPr/>
        <a:lstStyle/>
        <a:p>
          <a:endParaRPr lang="en-US"/>
        </a:p>
      </dgm:t>
    </dgm:pt>
    <dgm:pt modelId="{A198C895-47F2-473A-8220-F69303EAC343}">
      <dgm:prSet phldrT="[Text]"/>
      <dgm:spPr/>
      <dgm:t>
        <a:bodyPr/>
        <a:lstStyle/>
        <a:p>
          <a:r>
            <a:rPr lang="en-US" dirty="0" smtClean="0"/>
            <a:t>Resultant image</a:t>
          </a:r>
          <a:endParaRPr lang="en-US" dirty="0"/>
        </a:p>
      </dgm:t>
    </dgm:pt>
    <dgm:pt modelId="{7799A788-97AC-4077-93A0-2693DD2F2C55}" type="parTrans" cxnId="{C8F41E3D-8F67-41C1-ACAF-A2CF3AEE9F33}">
      <dgm:prSet/>
      <dgm:spPr/>
      <dgm:t>
        <a:bodyPr/>
        <a:lstStyle/>
        <a:p>
          <a:endParaRPr lang="en-US"/>
        </a:p>
      </dgm:t>
    </dgm:pt>
    <dgm:pt modelId="{2966F9CE-1367-46DA-836E-D3183647F872}" type="sibTrans" cxnId="{C8F41E3D-8F67-41C1-ACAF-A2CF3AEE9F33}">
      <dgm:prSet/>
      <dgm:spPr/>
      <dgm:t>
        <a:bodyPr/>
        <a:lstStyle/>
        <a:p>
          <a:endParaRPr lang="en-US"/>
        </a:p>
      </dgm:t>
    </dgm:pt>
    <dgm:pt modelId="{2BEE1CD5-1E8E-4AC5-B1ED-D3B04AD6B8E7}" type="pres">
      <dgm:prSet presAssocID="{203C1A18-3BDD-482E-ADC5-EFBFA9341166}" presName="Name0" presStyleCnt="0">
        <dgm:presLayoutVars>
          <dgm:dir/>
          <dgm:resizeHandles val="exact"/>
        </dgm:presLayoutVars>
      </dgm:prSet>
      <dgm:spPr/>
    </dgm:pt>
    <dgm:pt modelId="{5050A607-6E61-41C9-81C9-589C0FDF7C06}" type="pres">
      <dgm:prSet presAssocID="{203C1A18-3BDD-482E-ADC5-EFBFA9341166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D9592C5B-1E58-4801-A2BE-25EF917FB01E}" type="pres">
      <dgm:prSet presAssocID="{203C1A18-3BDD-482E-ADC5-EFBFA9341166}" presName="linComp" presStyleCnt="0"/>
      <dgm:spPr/>
    </dgm:pt>
    <dgm:pt modelId="{51663554-F2F7-48F0-A9BC-56C5B5023F02}" type="pres">
      <dgm:prSet presAssocID="{988A2A92-F4AC-47A9-B016-C15E4201F48E}" presName="compNode" presStyleCnt="0"/>
      <dgm:spPr/>
    </dgm:pt>
    <dgm:pt modelId="{E8BD3005-5A47-4552-B128-8E5955F56574}" type="pres">
      <dgm:prSet presAssocID="{988A2A92-F4AC-47A9-B016-C15E4201F48E}" presName="node" presStyleLbl="node1" presStyleIdx="0" presStyleCnt="3" custFlipVert="1" custScaleY="20455" custLinFactNeighborX="-1702" custLinFactNeighborY="-53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1F893-1E78-402C-BCA3-5A0BD5C9B206}" type="pres">
      <dgm:prSet presAssocID="{988A2A92-F4AC-47A9-B016-C15E4201F48E}" presName="invisiNode" presStyleLbl="node1" presStyleIdx="0" presStyleCnt="3"/>
      <dgm:spPr/>
    </dgm:pt>
    <dgm:pt modelId="{FCF64CE3-7398-4F75-A318-FC0B6DC089BC}" type="pres">
      <dgm:prSet presAssocID="{988A2A92-F4AC-47A9-B016-C15E4201F48E}" presName="imagNode" presStyleLbl="fgImgPlace1" presStyleIdx="0" presStyleCnt="3" custLinFactNeighborX="2553" custLinFactNeighborY="-3001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ED48F80-4FC0-4DA3-95F5-A734DD937F59}" type="pres">
      <dgm:prSet presAssocID="{7201CA08-58DD-401D-8DD5-3E4995757DC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8A6A78-76C2-427E-A5E7-AB4D764C663A}" type="pres">
      <dgm:prSet presAssocID="{70B18410-5004-434B-9CDD-6E625A184758}" presName="compNode" presStyleCnt="0"/>
      <dgm:spPr/>
    </dgm:pt>
    <dgm:pt modelId="{6194252A-8B11-47BE-93DD-49F7DFC29977}" type="pres">
      <dgm:prSet presAssocID="{70B18410-5004-434B-9CDD-6E625A184758}" presName="node" presStyleLbl="node1" presStyleIdx="1" presStyleCnt="3" custScaleY="20454" custLinFactNeighborX="3191" custLinFactNeighborY="-53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7A63D-AEC1-493D-9E06-B8FEE32F0896}" type="pres">
      <dgm:prSet presAssocID="{70B18410-5004-434B-9CDD-6E625A184758}" presName="invisiNode" presStyleLbl="node1" presStyleIdx="1" presStyleCnt="3"/>
      <dgm:spPr/>
    </dgm:pt>
    <dgm:pt modelId="{8EC9E7FC-7067-45DF-8332-6EB6E61D8C4B}" type="pres">
      <dgm:prSet presAssocID="{70B18410-5004-434B-9CDD-6E625A184758}" presName="imagNode" presStyleLbl="fgImgPlace1" presStyleIdx="1" presStyleCnt="3" custLinFactNeighborX="3191" custLinFactNeighborY="-3001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A572CBC-ED37-4E9C-B672-F584E1EB1B78}" type="pres">
      <dgm:prSet presAssocID="{A2AC568E-E0BB-4FB9-8C5C-B114D73C24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765999-FA5B-42C8-A217-4519BE118B22}" type="pres">
      <dgm:prSet presAssocID="{A198C895-47F2-473A-8220-F69303EAC343}" presName="compNode" presStyleCnt="0"/>
      <dgm:spPr/>
    </dgm:pt>
    <dgm:pt modelId="{41BE5D64-3303-4903-AD35-A3F2F3BB3813}" type="pres">
      <dgm:prSet presAssocID="{A198C895-47F2-473A-8220-F69303EAC343}" presName="node" presStyleLbl="node1" presStyleIdx="2" presStyleCnt="3" custScaleY="20454" custLinFactNeighborX="3830" custLinFactNeighborY="-53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76AE4-8B5E-4E86-833D-9A85BABA3445}" type="pres">
      <dgm:prSet presAssocID="{A198C895-47F2-473A-8220-F69303EAC343}" presName="invisiNode" presStyleLbl="node1" presStyleIdx="2" presStyleCnt="3"/>
      <dgm:spPr/>
    </dgm:pt>
    <dgm:pt modelId="{E6B3BCE1-17D6-44C3-AFEA-4C0AC562EB7A}" type="pres">
      <dgm:prSet presAssocID="{A198C895-47F2-473A-8220-F69303EAC343}" presName="imagNode" presStyleLbl="fgImgPlace1" presStyleIdx="2" presStyleCnt="3" custLinFactNeighborX="-426" custLinFactNeighborY="-3001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57C70FD0-7EE7-42A3-A3C9-DB68CBECC1AA}" type="presOf" srcId="{70B18410-5004-434B-9CDD-6E625A184758}" destId="{6194252A-8B11-47BE-93DD-49F7DFC29977}" srcOrd="0" destOrd="0" presId="urn:microsoft.com/office/officeart/2005/8/layout/pList2"/>
    <dgm:cxn modelId="{F53A1673-AAC7-4990-B29E-86469F8A0119}" type="presOf" srcId="{988A2A92-F4AC-47A9-B016-C15E4201F48E}" destId="{E8BD3005-5A47-4552-B128-8E5955F56574}" srcOrd="0" destOrd="0" presId="urn:microsoft.com/office/officeart/2005/8/layout/pList2"/>
    <dgm:cxn modelId="{74A84678-32E3-470A-8399-E8130964F12F}" srcId="{203C1A18-3BDD-482E-ADC5-EFBFA9341166}" destId="{70B18410-5004-434B-9CDD-6E625A184758}" srcOrd="1" destOrd="0" parTransId="{DA14E758-2B70-488F-AEE6-BCE56CED20FF}" sibTransId="{A2AC568E-E0BB-4FB9-8C5C-B114D73C2413}"/>
    <dgm:cxn modelId="{D92E974C-1AAA-4BC6-9FBA-1BD32FA63B02}" srcId="{203C1A18-3BDD-482E-ADC5-EFBFA9341166}" destId="{988A2A92-F4AC-47A9-B016-C15E4201F48E}" srcOrd="0" destOrd="0" parTransId="{4860057A-68F0-4C25-BB22-1D71623CF8B9}" sibTransId="{7201CA08-58DD-401D-8DD5-3E4995757DCC}"/>
    <dgm:cxn modelId="{C8F41E3D-8F67-41C1-ACAF-A2CF3AEE9F33}" srcId="{203C1A18-3BDD-482E-ADC5-EFBFA9341166}" destId="{A198C895-47F2-473A-8220-F69303EAC343}" srcOrd="2" destOrd="0" parTransId="{7799A788-97AC-4077-93A0-2693DD2F2C55}" sibTransId="{2966F9CE-1367-46DA-836E-D3183647F872}"/>
    <dgm:cxn modelId="{7B7FB714-8A30-4502-8888-ABFFEB15A400}" type="presOf" srcId="{203C1A18-3BDD-482E-ADC5-EFBFA9341166}" destId="{2BEE1CD5-1E8E-4AC5-B1ED-D3B04AD6B8E7}" srcOrd="0" destOrd="0" presId="urn:microsoft.com/office/officeart/2005/8/layout/pList2"/>
    <dgm:cxn modelId="{837BCE5E-8821-4F15-B244-05A4C1104A3F}" type="presOf" srcId="{7201CA08-58DD-401D-8DD5-3E4995757DCC}" destId="{8ED48F80-4FC0-4DA3-95F5-A734DD937F59}" srcOrd="0" destOrd="0" presId="urn:microsoft.com/office/officeart/2005/8/layout/pList2"/>
    <dgm:cxn modelId="{3948A957-B0BF-481A-AFB0-3287E32DB257}" type="presOf" srcId="{A198C895-47F2-473A-8220-F69303EAC343}" destId="{41BE5D64-3303-4903-AD35-A3F2F3BB3813}" srcOrd="0" destOrd="0" presId="urn:microsoft.com/office/officeart/2005/8/layout/pList2"/>
    <dgm:cxn modelId="{723C42E7-0123-43C3-8F25-327ACAB83BE3}" type="presOf" srcId="{A2AC568E-E0BB-4FB9-8C5C-B114D73C2413}" destId="{CA572CBC-ED37-4E9C-B672-F584E1EB1B78}" srcOrd="0" destOrd="0" presId="urn:microsoft.com/office/officeart/2005/8/layout/pList2"/>
    <dgm:cxn modelId="{82C44E5C-91B7-4775-9959-12CDE35B3E61}" type="presParOf" srcId="{2BEE1CD5-1E8E-4AC5-B1ED-D3B04AD6B8E7}" destId="{5050A607-6E61-41C9-81C9-589C0FDF7C06}" srcOrd="0" destOrd="0" presId="urn:microsoft.com/office/officeart/2005/8/layout/pList2"/>
    <dgm:cxn modelId="{E094CF25-A46C-4C9A-B967-68060829D621}" type="presParOf" srcId="{2BEE1CD5-1E8E-4AC5-B1ED-D3B04AD6B8E7}" destId="{D9592C5B-1E58-4801-A2BE-25EF917FB01E}" srcOrd="1" destOrd="0" presId="urn:microsoft.com/office/officeart/2005/8/layout/pList2"/>
    <dgm:cxn modelId="{7C8AAE76-5D3C-4698-8C1C-EC5EC741E6D1}" type="presParOf" srcId="{D9592C5B-1E58-4801-A2BE-25EF917FB01E}" destId="{51663554-F2F7-48F0-A9BC-56C5B5023F02}" srcOrd="0" destOrd="0" presId="urn:microsoft.com/office/officeart/2005/8/layout/pList2"/>
    <dgm:cxn modelId="{D48792E4-A838-46B7-A8E1-C9356FE2BA29}" type="presParOf" srcId="{51663554-F2F7-48F0-A9BC-56C5B5023F02}" destId="{E8BD3005-5A47-4552-B128-8E5955F56574}" srcOrd="0" destOrd="0" presId="urn:microsoft.com/office/officeart/2005/8/layout/pList2"/>
    <dgm:cxn modelId="{EB0B78D8-C4A5-4AA2-96F4-4745A202DD08}" type="presParOf" srcId="{51663554-F2F7-48F0-A9BC-56C5B5023F02}" destId="{3A21F893-1E78-402C-BCA3-5A0BD5C9B206}" srcOrd="1" destOrd="0" presId="urn:microsoft.com/office/officeart/2005/8/layout/pList2"/>
    <dgm:cxn modelId="{BFFA62AE-D208-4691-9EEE-C310546542A3}" type="presParOf" srcId="{51663554-F2F7-48F0-A9BC-56C5B5023F02}" destId="{FCF64CE3-7398-4F75-A318-FC0B6DC089BC}" srcOrd="2" destOrd="0" presId="urn:microsoft.com/office/officeart/2005/8/layout/pList2"/>
    <dgm:cxn modelId="{96F9CD17-293F-4005-B147-1CEC8EB7FBA1}" type="presParOf" srcId="{D9592C5B-1E58-4801-A2BE-25EF917FB01E}" destId="{8ED48F80-4FC0-4DA3-95F5-A734DD937F59}" srcOrd="1" destOrd="0" presId="urn:microsoft.com/office/officeart/2005/8/layout/pList2"/>
    <dgm:cxn modelId="{BD42F055-B047-460D-8219-F7AA0928D250}" type="presParOf" srcId="{D9592C5B-1E58-4801-A2BE-25EF917FB01E}" destId="{2A8A6A78-76C2-427E-A5E7-AB4D764C663A}" srcOrd="2" destOrd="0" presId="urn:microsoft.com/office/officeart/2005/8/layout/pList2"/>
    <dgm:cxn modelId="{57140124-677B-40DD-96EB-A85CC1446B24}" type="presParOf" srcId="{2A8A6A78-76C2-427E-A5E7-AB4D764C663A}" destId="{6194252A-8B11-47BE-93DD-49F7DFC29977}" srcOrd="0" destOrd="0" presId="urn:microsoft.com/office/officeart/2005/8/layout/pList2"/>
    <dgm:cxn modelId="{32C89506-70A6-409E-8B83-E8544463A781}" type="presParOf" srcId="{2A8A6A78-76C2-427E-A5E7-AB4D764C663A}" destId="{A9A7A63D-AEC1-493D-9E06-B8FEE32F0896}" srcOrd="1" destOrd="0" presId="urn:microsoft.com/office/officeart/2005/8/layout/pList2"/>
    <dgm:cxn modelId="{9BDE44E3-CBCA-4AEB-965F-E20EB55ACAFE}" type="presParOf" srcId="{2A8A6A78-76C2-427E-A5E7-AB4D764C663A}" destId="{8EC9E7FC-7067-45DF-8332-6EB6E61D8C4B}" srcOrd="2" destOrd="0" presId="urn:microsoft.com/office/officeart/2005/8/layout/pList2"/>
    <dgm:cxn modelId="{2FE277AB-F7F7-48CB-8E73-3F7B11C41536}" type="presParOf" srcId="{D9592C5B-1E58-4801-A2BE-25EF917FB01E}" destId="{CA572CBC-ED37-4E9C-B672-F584E1EB1B78}" srcOrd="3" destOrd="0" presId="urn:microsoft.com/office/officeart/2005/8/layout/pList2"/>
    <dgm:cxn modelId="{5356F299-BB37-4A49-A10F-50A0B22387E6}" type="presParOf" srcId="{D9592C5B-1E58-4801-A2BE-25EF917FB01E}" destId="{5B765999-FA5B-42C8-A217-4519BE118B22}" srcOrd="4" destOrd="0" presId="urn:microsoft.com/office/officeart/2005/8/layout/pList2"/>
    <dgm:cxn modelId="{1CA4ED66-DDEF-4FF0-A573-3DBF4E2A7687}" type="presParOf" srcId="{5B765999-FA5B-42C8-A217-4519BE118B22}" destId="{41BE5D64-3303-4903-AD35-A3F2F3BB3813}" srcOrd="0" destOrd="0" presId="urn:microsoft.com/office/officeart/2005/8/layout/pList2"/>
    <dgm:cxn modelId="{2E42CB5D-D66F-4D0F-BAF6-AB33306B8F03}" type="presParOf" srcId="{5B765999-FA5B-42C8-A217-4519BE118B22}" destId="{13C76AE4-8B5E-4E86-833D-9A85BABA3445}" srcOrd="1" destOrd="0" presId="urn:microsoft.com/office/officeart/2005/8/layout/pList2"/>
    <dgm:cxn modelId="{BFC3DC25-2AE9-4DA9-8733-7E2F5ACC9D4E}" type="presParOf" srcId="{5B765999-FA5B-42C8-A217-4519BE118B22}" destId="{E6B3BCE1-17D6-44C3-AFEA-4C0AC562EB7A}" srcOrd="2" destOrd="0" presId="urn:microsoft.com/office/officeart/2005/8/layout/p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115B7B-B674-46ED-AA72-44CA7EBE3F9B}" type="doc">
      <dgm:prSet loTypeId="urn:microsoft.com/office/officeart/2005/8/layout/vProcess5" loCatId="process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CDCEA9EB-EF65-49BD-B71A-A776726971EA}">
      <dgm:prSet phldrT="[Text]"/>
      <dgm:spPr/>
      <dgm:t>
        <a:bodyPr/>
        <a:lstStyle/>
        <a:p>
          <a:r>
            <a:rPr lang="en-US" dirty="0" smtClean="0"/>
            <a:t>Detect human in an image</a:t>
          </a:r>
          <a:endParaRPr lang="en-US" dirty="0"/>
        </a:p>
      </dgm:t>
    </dgm:pt>
    <dgm:pt modelId="{74ACCB5A-897B-44C8-9735-5516B24461BA}" type="parTrans" cxnId="{E27183D7-BCF1-4F95-BBD0-E5647674FE62}">
      <dgm:prSet/>
      <dgm:spPr/>
      <dgm:t>
        <a:bodyPr/>
        <a:lstStyle/>
        <a:p>
          <a:endParaRPr lang="en-US"/>
        </a:p>
      </dgm:t>
    </dgm:pt>
    <dgm:pt modelId="{44F00186-2B5E-4F51-82A5-38B26BF07C52}" type="sibTrans" cxnId="{E27183D7-BCF1-4F95-BBD0-E5647674FE62}">
      <dgm:prSet/>
      <dgm:spPr/>
      <dgm:t>
        <a:bodyPr/>
        <a:lstStyle/>
        <a:p>
          <a:endParaRPr lang="en-US"/>
        </a:p>
      </dgm:t>
    </dgm:pt>
    <dgm:pt modelId="{4F469477-9017-486F-B1E5-3205AB2F205A}">
      <dgm:prSet phldrT="[Text]"/>
      <dgm:spPr/>
      <dgm:t>
        <a:bodyPr/>
        <a:lstStyle/>
        <a:p>
          <a:r>
            <a:rPr lang="en-US" dirty="0" smtClean="0"/>
            <a:t>Extraction of features for each segment</a:t>
          </a:r>
          <a:endParaRPr lang="en-US" dirty="0"/>
        </a:p>
      </dgm:t>
    </dgm:pt>
    <dgm:pt modelId="{EA592409-3A30-48AC-B73D-7FD11266C8BC}" type="parTrans" cxnId="{6CD46DD5-2948-49B8-98BC-7FC88D03BC54}">
      <dgm:prSet/>
      <dgm:spPr/>
      <dgm:t>
        <a:bodyPr/>
        <a:lstStyle/>
        <a:p>
          <a:endParaRPr lang="en-US"/>
        </a:p>
      </dgm:t>
    </dgm:pt>
    <dgm:pt modelId="{CA4D0115-CDA5-4932-8C78-4CB14B507905}" type="sibTrans" cxnId="{6CD46DD5-2948-49B8-98BC-7FC88D03BC54}">
      <dgm:prSet/>
      <dgm:spPr/>
      <dgm:t>
        <a:bodyPr/>
        <a:lstStyle/>
        <a:p>
          <a:endParaRPr lang="en-US"/>
        </a:p>
      </dgm:t>
    </dgm:pt>
    <dgm:pt modelId="{DF1D6E34-BC4D-4D39-939D-F03B7FE81AE3}">
      <dgm:prSet phldrT="[Text]"/>
      <dgm:spPr/>
      <dgm:t>
        <a:bodyPr/>
        <a:lstStyle/>
        <a:p>
          <a:r>
            <a:rPr lang="en-US" dirty="0" smtClean="0"/>
            <a:t>Design of neural network based classifier to classify a single type of weapon versus non-weapon</a:t>
          </a:r>
          <a:endParaRPr lang="en-US" dirty="0"/>
        </a:p>
      </dgm:t>
    </dgm:pt>
    <dgm:pt modelId="{B37AC23E-90F1-4CC1-A195-711AB84E1966}" type="parTrans" cxnId="{1345DE90-570A-4A9F-A4F2-4E52F940B9B9}">
      <dgm:prSet/>
      <dgm:spPr/>
      <dgm:t>
        <a:bodyPr/>
        <a:lstStyle/>
        <a:p>
          <a:endParaRPr lang="en-US"/>
        </a:p>
      </dgm:t>
    </dgm:pt>
    <dgm:pt modelId="{04459D63-C6C4-4A64-BDC6-54F4A31E89AC}" type="sibTrans" cxnId="{1345DE90-570A-4A9F-A4F2-4E52F940B9B9}">
      <dgm:prSet/>
      <dgm:spPr/>
      <dgm:t>
        <a:bodyPr/>
        <a:lstStyle/>
        <a:p>
          <a:endParaRPr lang="en-US"/>
        </a:p>
      </dgm:t>
    </dgm:pt>
    <dgm:pt modelId="{FA8602AB-89D3-402E-9579-E83C4A322709}">
      <dgm:prSet phldrT="[Text]"/>
      <dgm:spPr/>
      <dgm:t>
        <a:bodyPr/>
        <a:lstStyle/>
        <a:p>
          <a:r>
            <a:rPr lang="en-US" dirty="0" smtClean="0"/>
            <a:t>Computation time required to detect a weapon directly in an image as compared to detection of a weapon after human detection</a:t>
          </a:r>
          <a:endParaRPr lang="en-US" dirty="0"/>
        </a:p>
      </dgm:t>
    </dgm:pt>
    <dgm:pt modelId="{57D54F5E-D80A-4BCF-8907-D2139926FA9B}" type="parTrans" cxnId="{0228DB59-11F0-464E-B384-58BD83FDBFD4}">
      <dgm:prSet/>
      <dgm:spPr/>
      <dgm:t>
        <a:bodyPr/>
        <a:lstStyle/>
        <a:p>
          <a:endParaRPr lang="en-US"/>
        </a:p>
      </dgm:t>
    </dgm:pt>
    <dgm:pt modelId="{FC726A11-8746-41DE-98E5-FC2968DDC9FA}" type="sibTrans" cxnId="{0228DB59-11F0-464E-B384-58BD83FDBFD4}">
      <dgm:prSet/>
      <dgm:spPr/>
      <dgm:t>
        <a:bodyPr/>
        <a:lstStyle/>
        <a:p>
          <a:endParaRPr lang="en-US"/>
        </a:p>
      </dgm:t>
    </dgm:pt>
    <dgm:pt modelId="{D578E23D-7E26-4980-B7CB-490194EE2B36}">
      <dgm:prSet phldrT="[Text]"/>
      <dgm:spPr/>
      <dgm:t>
        <a:bodyPr/>
        <a:lstStyle/>
        <a:p>
          <a:endParaRPr lang="en-US"/>
        </a:p>
      </dgm:t>
    </dgm:pt>
    <dgm:pt modelId="{260358B2-DC58-45AC-BF20-88AC4A607991}" type="parTrans" cxnId="{FA203980-4B6B-4DA8-B460-9D1221E8D6AE}">
      <dgm:prSet/>
      <dgm:spPr/>
      <dgm:t>
        <a:bodyPr/>
        <a:lstStyle/>
        <a:p>
          <a:endParaRPr lang="en-US"/>
        </a:p>
      </dgm:t>
    </dgm:pt>
    <dgm:pt modelId="{BDA716C3-F33C-4929-9BD6-6B7577ED95B8}" type="sibTrans" cxnId="{FA203980-4B6B-4DA8-B460-9D1221E8D6AE}">
      <dgm:prSet/>
      <dgm:spPr/>
      <dgm:t>
        <a:bodyPr/>
        <a:lstStyle/>
        <a:p>
          <a:endParaRPr lang="en-US"/>
        </a:p>
      </dgm:t>
    </dgm:pt>
    <dgm:pt modelId="{ADB857DC-7502-4E78-9D57-036CE62F0860}">
      <dgm:prSet/>
      <dgm:spPr/>
      <dgm:t>
        <a:bodyPr/>
        <a:lstStyle/>
        <a:p>
          <a:r>
            <a:rPr lang="en-US" dirty="0" smtClean="0"/>
            <a:t>Detection of segment containing knife in the detected image segment containing human</a:t>
          </a:r>
          <a:endParaRPr lang="en-US" dirty="0"/>
        </a:p>
      </dgm:t>
    </dgm:pt>
    <dgm:pt modelId="{A071F15F-90E7-418A-8B37-1DC523BF8BE1}" type="parTrans" cxnId="{8DFFC017-8605-485D-9183-A79633E3CCA4}">
      <dgm:prSet/>
      <dgm:spPr/>
      <dgm:t>
        <a:bodyPr/>
        <a:lstStyle/>
        <a:p>
          <a:endParaRPr lang="en-US"/>
        </a:p>
      </dgm:t>
    </dgm:pt>
    <dgm:pt modelId="{B7BE9DF5-9CE4-4654-B852-92C593DD8475}" type="sibTrans" cxnId="{8DFFC017-8605-485D-9183-A79633E3CCA4}">
      <dgm:prSet/>
      <dgm:spPr/>
      <dgm:t>
        <a:bodyPr/>
        <a:lstStyle/>
        <a:p>
          <a:endParaRPr lang="en-US"/>
        </a:p>
      </dgm:t>
    </dgm:pt>
    <dgm:pt modelId="{C0E4355B-4427-4FBF-B0D5-C1AD28AB1F4A}" type="pres">
      <dgm:prSet presAssocID="{9C115B7B-B674-46ED-AA72-44CA7EBE3F9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B075C3-63F1-4AEB-8AFC-C40BBABDC26E}" type="pres">
      <dgm:prSet presAssocID="{9C115B7B-B674-46ED-AA72-44CA7EBE3F9B}" presName="dummyMaxCanvas" presStyleCnt="0">
        <dgm:presLayoutVars/>
      </dgm:prSet>
      <dgm:spPr/>
    </dgm:pt>
    <dgm:pt modelId="{E0C37D5A-8B37-42BB-8C69-8108444EA266}" type="pres">
      <dgm:prSet presAssocID="{9C115B7B-B674-46ED-AA72-44CA7EBE3F9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7743-D233-40FA-8D95-D87ECFAAACE7}" type="pres">
      <dgm:prSet presAssocID="{9C115B7B-B674-46ED-AA72-44CA7EBE3F9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9009D-2062-453F-B12C-62785C87AB3E}" type="pres">
      <dgm:prSet presAssocID="{9C115B7B-B674-46ED-AA72-44CA7EBE3F9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CAAF9-F5DA-4C86-9055-8000B0DD3DCB}" type="pres">
      <dgm:prSet presAssocID="{9C115B7B-B674-46ED-AA72-44CA7EBE3F9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BA245-AFCD-4A74-9CE0-95CC560224C7}" type="pres">
      <dgm:prSet presAssocID="{9C115B7B-B674-46ED-AA72-44CA7EBE3F9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2DA2-B662-41C0-860D-B3DA6B8A6C37}" type="pres">
      <dgm:prSet presAssocID="{9C115B7B-B674-46ED-AA72-44CA7EBE3F9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81ABA-277A-4AB9-9570-8EB5CE6799D5}" type="pres">
      <dgm:prSet presAssocID="{9C115B7B-B674-46ED-AA72-44CA7EBE3F9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69783-4739-46AB-912F-E2FFD370AE14}" type="pres">
      <dgm:prSet presAssocID="{9C115B7B-B674-46ED-AA72-44CA7EBE3F9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0BD8-59A8-4B89-AFAD-CBC6D5EDA047}" type="pres">
      <dgm:prSet presAssocID="{9C115B7B-B674-46ED-AA72-44CA7EBE3F9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BCBB0-EB96-49BE-89DD-9FA1B84844E3}" type="pres">
      <dgm:prSet presAssocID="{9C115B7B-B674-46ED-AA72-44CA7EBE3F9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48624-4C5F-4C1D-B196-41546BE2CDA0}" type="pres">
      <dgm:prSet presAssocID="{9C115B7B-B674-46ED-AA72-44CA7EBE3F9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ADCCC-3D48-4700-82F7-16C663979BF3}" type="pres">
      <dgm:prSet presAssocID="{9C115B7B-B674-46ED-AA72-44CA7EBE3F9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515A3-05DB-414D-9477-95037642B1A2}" type="pres">
      <dgm:prSet presAssocID="{9C115B7B-B674-46ED-AA72-44CA7EBE3F9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662B7-61BA-4756-8F10-B077E9179BF3}" type="pres">
      <dgm:prSet presAssocID="{9C115B7B-B674-46ED-AA72-44CA7EBE3F9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D46DD5-2948-49B8-98BC-7FC88D03BC54}" srcId="{9C115B7B-B674-46ED-AA72-44CA7EBE3F9B}" destId="{4F469477-9017-486F-B1E5-3205AB2F205A}" srcOrd="2" destOrd="0" parTransId="{EA592409-3A30-48AC-B73D-7FD11266C8BC}" sibTransId="{CA4D0115-CDA5-4932-8C78-4CB14B507905}"/>
    <dgm:cxn modelId="{E27183D7-BCF1-4F95-BBD0-E5647674FE62}" srcId="{9C115B7B-B674-46ED-AA72-44CA7EBE3F9B}" destId="{CDCEA9EB-EF65-49BD-B71A-A776726971EA}" srcOrd="0" destOrd="0" parTransId="{74ACCB5A-897B-44C8-9735-5516B24461BA}" sibTransId="{44F00186-2B5E-4F51-82A5-38B26BF07C52}"/>
    <dgm:cxn modelId="{36C8B953-D4D1-4FFA-8AA7-AD8B57C1987D}" type="presOf" srcId="{9C115B7B-B674-46ED-AA72-44CA7EBE3F9B}" destId="{C0E4355B-4427-4FBF-B0D5-C1AD28AB1F4A}" srcOrd="0" destOrd="0" presId="urn:microsoft.com/office/officeart/2005/8/layout/vProcess5"/>
    <dgm:cxn modelId="{F553490C-380A-41AF-A86A-84889ACDD485}" type="presOf" srcId="{ADB857DC-7502-4E78-9D57-036CE62F0860}" destId="{3EC77743-D233-40FA-8D95-D87ECFAAACE7}" srcOrd="0" destOrd="0" presId="urn:microsoft.com/office/officeart/2005/8/layout/vProcess5"/>
    <dgm:cxn modelId="{1B2CDF7B-94A8-4545-9468-B66EB7A16CF5}" type="presOf" srcId="{DF1D6E34-BC4D-4D39-939D-F03B7FE81AE3}" destId="{165CAAF9-F5DA-4C86-9055-8000B0DD3DCB}" srcOrd="0" destOrd="0" presId="urn:microsoft.com/office/officeart/2005/8/layout/vProcess5"/>
    <dgm:cxn modelId="{CF9C06E2-18D9-4A69-AA9D-1AC2792B68C7}" type="presOf" srcId="{CDCEA9EB-EF65-49BD-B71A-A776726971EA}" destId="{35DBCBB0-EB96-49BE-89DD-9FA1B84844E3}" srcOrd="1" destOrd="0" presId="urn:microsoft.com/office/officeart/2005/8/layout/vProcess5"/>
    <dgm:cxn modelId="{8DFFC017-8605-485D-9183-A79633E3CCA4}" srcId="{9C115B7B-B674-46ED-AA72-44CA7EBE3F9B}" destId="{ADB857DC-7502-4E78-9D57-036CE62F0860}" srcOrd="1" destOrd="0" parTransId="{A071F15F-90E7-418A-8B37-1DC523BF8BE1}" sibTransId="{B7BE9DF5-9CE4-4654-B852-92C593DD8475}"/>
    <dgm:cxn modelId="{1345DE90-570A-4A9F-A4F2-4E52F940B9B9}" srcId="{9C115B7B-B674-46ED-AA72-44CA7EBE3F9B}" destId="{DF1D6E34-BC4D-4D39-939D-F03B7FE81AE3}" srcOrd="3" destOrd="0" parTransId="{B37AC23E-90F1-4CC1-A195-711AB84E1966}" sibTransId="{04459D63-C6C4-4A64-BDC6-54F4A31E89AC}"/>
    <dgm:cxn modelId="{95A60EF4-C459-4D78-BBB4-6A8D7E0314D0}" type="presOf" srcId="{4F469477-9017-486F-B1E5-3205AB2F205A}" destId="{2B2ADCCC-3D48-4700-82F7-16C663979BF3}" srcOrd="1" destOrd="0" presId="urn:microsoft.com/office/officeart/2005/8/layout/vProcess5"/>
    <dgm:cxn modelId="{3064445A-CC9E-4004-BB34-187EB4174090}" type="presOf" srcId="{44F00186-2B5E-4F51-82A5-38B26BF07C52}" destId="{08FD2DA2-B662-41C0-860D-B3DA6B8A6C37}" srcOrd="0" destOrd="0" presId="urn:microsoft.com/office/officeart/2005/8/layout/vProcess5"/>
    <dgm:cxn modelId="{1CE902C3-3B30-4E7A-8B41-1A107D604257}" type="presOf" srcId="{FA8602AB-89D3-402E-9579-E83C4A322709}" destId="{CF2662B7-61BA-4756-8F10-B077E9179BF3}" srcOrd="1" destOrd="0" presId="urn:microsoft.com/office/officeart/2005/8/layout/vProcess5"/>
    <dgm:cxn modelId="{A66F968A-3D4A-4EDD-A03A-C78D6EC6E6D4}" type="presOf" srcId="{B7BE9DF5-9CE4-4654-B852-92C593DD8475}" destId="{18481ABA-277A-4AB9-9570-8EB5CE6799D5}" srcOrd="0" destOrd="0" presId="urn:microsoft.com/office/officeart/2005/8/layout/vProcess5"/>
    <dgm:cxn modelId="{BF69068D-F232-4446-B519-A6F30D3ABA1E}" type="presOf" srcId="{CDCEA9EB-EF65-49BD-B71A-A776726971EA}" destId="{E0C37D5A-8B37-42BB-8C69-8108444EA266}" srcOrd="0" destOrd="0" presId="urn:microsoft.com/office/officeart/2005/8/layout/vProcess5"/>
    <dgm:cxn modelId="{FA203980-4B6B-4DA8-B460-9D1221E8D6AE}" srcId="{9C115B7B-B674-46ED-AA72-44CA7EBE3F9B}" destId="{D578E23D-7E26-4980-B7CB-490194EE2B36}" srcOrd="5" destOrd="0" parTransId="{260358B2-DC58-45AC-BF20-88AC4A607991}" sibTransId="{BDA716C3-F33C-4929-9BD6-6B7577ED95B8}"/>
    <dgm:cxn modelId="{89EE8348-45E3-421B-BB91-1DC25A6E9038}" type="presOf" srcId="{4F469477-9017-486F-B1E5-3205AB2F205A}" destId="{A289009D-2062-453F-B12C-62785C87AB3E}" srcOrd="0" destOrd="0" presId="urn:microsoft.com/office/officeart/2005/8/layout/vProcess5"/>
    <dgm:cxn modelId="{A2B135C7-C4AB-4E89-BA03-2F034BC5217A}" type="presOf" srcId="{ADB857DC-7502-4E78-9D57-036CE62F0860}" destId="{D6F48624-4C5F-4C1D-B196-41546BE2CDA0}" srcOrd="1" destOrd="0" presId="urn:microsoft.com/office/officeart/2005/8/layout/vProcess5"/>
    <dgm:cxn modelId="{FD7279B8-D1CF-4A18-A960-6BEE0B2DD88E}" type="presOf" srcId="{04459D63-C6C4-4A64-BDC6-54F4A31E89AC}" destId="{E8B20BD8-59A8-4B89-AFAD-CBC6D5EDA047}" srcOrd="0" destOrd="0" presId="urn:microsoft.com/office/officeart/2005/8/layout/vProcess5"/>
    <dgm:cxn modelId="{0228DB59-11F0-464E-B384-58BD83FDBFD4}" srcId="{9C115B7B-B674-46ED-AA72-44CA7EBE3F9B}" destId="{FA8602AB-89D3-402E-9579-E83C4A322709}" srcOrd="4" destOrd="0" parTransId="{57D54F5E-D80A-4BCF-8907-D2139926FA9B}" sibTransId="{FC726A11-8746-41DE-98E5-FC2968DDC9FA}"/>
    <dgm:cxn modelId="{0CAF2A59-02A3-4A6F-B40D-1F8A37AE7D24}" type="presOf" srcId="{FA8602AB-89D3-402E-9579-E83C4A322709}" destId="{FBFBA245-AFCD-4A74-9CE0-95CC560224C7}" srcOrd="0" destOrd="0" presId="urn:microsoft.com/office/officeart/2005/8/layout/vProcess5"/>
    <dgm:cxn modelId="{634EBA97-2592-4138-9C1C-BDF50C538925}" type="presOf" srcId="{DF1D6E34-BC4D-4D39-939D-F03B7FE81AE3}" destId="{5D8515A3-05DB-414D-9477-95037642B1A2}" srcOrd="1" destOrd="0" presId="urn:microsoft.com/office/officeart/2005/8/layout/vProcess5"/>
    <dgm:cxn modelId="{59CD5D3F-D7A2-47B3-B871-D2002AE16F6A}" type="presOf" srcId="{CA4D0115-CDA5-4932-8C78-4CB14B507905}" destId="{13369783-4739-46AB-912F-E2FFD370AE14}" srcOrd="0" destOrd="0" presId="urn:microsoft.com/office/officeart/2005/8/layout/vProcess5"/>
    <dgm:cxn modelId="{83999C81-EE9A-4879-A273-7ED414FC283E}" type="presParOf" srcId="{C0E4355B-4427-4FBF-B0D5-C1AD28AB1F4A}" destId="{70B075C3-63F1-4AEB-8AFC-C40BBABDC26E}" srcOrd="0" destOrd="0" presId="urn:microsoft.com/office/officeart/2005/8/layout/vProcess5"/>
    <dgm:cxn modelId="{9DB51F4D-B4EC-48EF-9255-E196CC8AA9F9}" type="presParOf" srcId="{C0E4355B-4427-4FBF-B0D5-C1AD28AB1F4A}" destId="{E0C37D5A-8B37-42BB-8C69-8108444EA266}" srcOrd="1" destOrd="0" presId="urn:microsoft.com/office/officeart/2005/8/layout/vProcess5"/>
    <dgm:cxn modelId="{0790AE54-75FC-4F4C-B232-979E014A19F7}" type="presParOf" srcId="{C0E4355B-4427-4FBF-B0D5-C1AD28AB1F4A}" destId="{3EC77743-D233-40FA-8D95-D87ECFAAACE7}" srcOrd="2" destOrd="0" presId="urn:microsoft.com/office/officeart/2005/8/layout/vProcess5"/>
    <dgm:cxn modelId="{ACC37140-F204-4B54-AAD7-CF539BA16144}" type="presParOf" srcId="{C0E4355B-4427-4FBF-B0D5-C1AD28AB1F4A}" destId="{A289009D-2062-453F-B12C-62785C87AB3E}" srcOrd="3" destOrd="0" presId="urn:microsoft.com/office/officeart/2005/8/layout/vProcess5"/>
    <dgm:cxn modelId="{F34FDA8E-9220-4C2F-BDBC-757FE885C15C}" type="presParOf" srcId="{C0E4355B-4427-4FBF-B0D5-C1AD28AB1F4A}" destId="{165CAAF9-F5DA-4C86-9055-8000B0DD3DCB}" srcOrd="4" destOrd="0" presId="urn:microsoft.com/office/officeart/2005/8/layout/vProcess5"/>
    <dgm:cxn modelId="{405B4DD3-2AE2-483C-A9F4-81685F27364E}" type="presParOf" srcId="{C0E4355B-4427-4FBF-B0D5-C1AD28AB1F4A}" destId="{FBFBA245-AFCD-4A74-9CE0-95CC560224C7}" srcOrd="5" destOrd="0" presId="urn:microsoft.com/office/officeart/2005/8/layout/vProcess5"/>
    <dgm:cxn modelId="{C029D45D-1078-4063-B7C6-85FE90703932}" type="presParOf" srcId="{C0E4355B-4427-4FBF-B0D5-C1AD28AB1F4A}" destId="{08FD2DA2-B662-41C0-860D-B3DA6B8A6C37}" srcOrd="6" destOrd="0" presId="urn:microsoft.com/office/officeart/2005/8/layout/vProcess5"/>
    <dgm:cxn modelId="{4680BA07-A09C-4933-AB2B-EAC78C512E62}" type="presParOf" srcId="{C0E4355B-4427-4FBF-B0D5-C1AD28AB1F4A}" destId="{18481ABA-277A-4AB9-9570-8EB5CE6799D5}" srcOrd="7" destOrd="0" presId="urn:microsoft.com/office/officeart/2005/8/layout/vProcess5"/>
    <dgm:cxn modelId="{47EE4586-B24B-4030-A212-261740D47342}" type="presParOf" srcId="{C0E4355B-4427-4FBF-B0D5-C1AD28AB1F4A}" destId="{13369783-4739-46AB-912F-E2FFD370AE14}" srcOrd="8" destOrd="0" presId="urn:microsoft.com/office/officeart/2005/8/layout/vProcess5"/>
    <dgm:cxn modelId="{CE99F552-3C71-4913-819A-5648F66B3BE3}" type="presParOf" srcId="{C0E4355B-4427-4FBF-B0D5-C1AD28AB1F4A}" destId="{E8B20BD8-59A8-4B89-AFAD-CBC6D5EDA047}" srcOrd="9" destOrd="0" presId="urn:microsoft.com/office/officeart/2005/8/layout/vProcess5"/>
    <dgm:cxn modelId="{A711DE66-2526-4EFB-82FC-69F59CF74D5E}" type="presParOf" srcId="{C0E4355B-4427-4FBF-B0D5-C1AD28AB1F4A}" destId="{35DBCBB0-EB96-49BE-89DD-9FA1B84844E3}" srcOrd="10" destOrd="0" presId="urn:microsoft.com/office/officeart/2005/8/layout/vProcess5"/>
    <dgm:cxn modelId="{41888CC7-D634-4377-BC73-D535AC81CCA8}" type="presParOf" srcId="{C0E4355B-4427-4FBF-B0D5-C1AD28AB1F4A}" destId="{D6F48624-4C5F-4C1D-B196-41546BE2CDA0}" srcOrd="11" destOrd="0" presId="urn:microsoft.com/office/officeart/2005/8/layout/vProcess5"/>
    <dgm:cxn modelId="{D2C1A092-7F51-4887-82AE-080DA41D7BA0}" type="presParOf" srcId="{C0E4355B-4427-4FBF-B0D5-C1AD28AB1F4A}" destId="{2B2ADCCC-3D48-4700-82F7-16C663979BF3}" srcOrd="12" destOrd="0" presId="urn:microsoft.com/office/officeart/2005/8/layout/vProcess5"/>
    <dgm:cxn modelId="{AEAF469D-A5CD-43EF-8679-64624592A1DB}" type="presParOf" srcId="{C0E4355B-4427-4FBF-B0D5-C1AD28AB1F4A}" destId="{5D8515A3-05DB-414D-9477-95037642B1A2}" srcOrd="13" destOrd="0" presId="urn:microsoft.com/office/officeart/2005/8/layout/vProcess5"/>
    <dgm:cxn modelId="{84E947CC-BA70-4847-8029-04BC3E25F09C}" type="presParOf" srcId="{C0E4355B-4427-4FBF-B0D5-C1AD28AB1F4A}" destId="{CF2662B7-61BA-4756-8F10-B077E9179BF3}" srcOrd="14" destOrd="0" presId="urn:microsoft.com/office/officeart/2005/8/layout/vProcess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23BB20-8571-499B-A5A6-9A19BAF5C505}" type="doc">
      <dgm:prSet loTypeId="urn:microsoft.com/office/officeart/2005/8/layout/process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BBBF28-C91B-4DAC-AEC1-CCD4775B2CF1}">
      <dgm:prSet phldrT="[Text]" custT="1"/>
      <dgm:spPr/>
      <dgm:t>
        <a:bodyPr/>
        <a:lstStyle/>
        <a:p>
          <a:r>
            <a:rPr lang="en-US" sz="1800" dirty="0" smtClean="0"/>
            <a:t>SEGMENTATION</a:t>
          </a:r>
          <a:r>
            <a:rPr lang="en-US" sz="1400" dirty="0" smtClean="0"/>
            <a:t> </a:t>
          </a:r>
          <a:endParaRPr lang="en-US" sz="1400" dirty="0"/>
        </a:p>
      </dgm:t>
    </dgm:pt>
    <dgm:pt modelId="{6980EE34-B69F-46E0-83F1-2D3F5438A75E}" type="parTrans" cxnId="{8BC04006-1F98-4E40-AA17-8E0C4DF91543}">
      <dgm:prSet/>
      <dgm:spPr/>
      <dgm:t>
        <a:bodyPr/>
        <a:lstStyle/>
        <a:p>
          <a:endParaRPr lang="en-US"/>
        </a:p>
      </dgm:t>
    </dgm:pt>
    <dgm:pt modelId="{D9FD5FE1-5B96-4948-B58B-092D658BF5B4}" type="sibTrans" cxnId="{8BC04006-1F98-4E40-AA17-8E0C4DF91543}">
      <dgm:prSet/>
      <dgm:spPr/>
      <dgm:t>
        <a:bodyPr/>
        <a:lstStyle/>
        <a:p>
          <a:endParaRPr lang="en-US"/>
        </a:p>
      </dgm:t>
    </dgm:pt>
    <dgm:pt modelId="{F34BFC53-AD9A-4F6E-A3FD-2927DBF8D659}">
      <dgm:prSet phldrT="[Text]"/>
      <dgm:spPr/>
      <dgm:t>
        <a:bodyPr/>
        <a:lstStyle/>
        <a:p>
          <a:r>
            <a:rPr lang="en-US" dirty="0" smtClean="0"/>
            <a:t>Large image need to be split into small segments. It is carried out through sliding window mechanism. </a:t>
          </a:r>
          <a:endParaRPr lang="en-US" dirty="0"/>
        </a:p>
      </dgm:t>
    </dgm:pt>
    <dgm:pt modelId="{99B6049E-F724-403B-B2DE-6D5AF3FFEE0E}" type="parTrans" cxnId="{6419ED91-A91B-4EF8-9E20-5FE4E50DFF66}">
      <dgm:prSet/>
      <dgm:spPr/>
      <dgm:t>
        <a:bodyPr/>
        <a:lstStyle/>
        <a:p>
          <a:endParaRPr lang="en-US"/>
        </a:p>
      </dgm:t>
    </dgm:pt>
    <dgm:pt modelId="{FB571489-75AD-4D70-A408-61C7EFBF3BF0}" type="sibTrans" cxnId="{6419ED91-A91B-4EF8-9E20-5FE4E50DFF66}">
      <dgm:prSet/>
      <dgm:spPr/>
      <dgm:t>
        <a:bodyPr/>
        <a:lstStyle/>
        <a:p>
          <a:endParaRPr lang="en-US"/>
        </a:p>
      </dgm:t>
    </dgm:pt>
    <dgm:pt modelId="{484A009A-476C-409B-AFCB-5B0CE99A2E81}">
      <dgm:prSet phldrT="[Text]" custT="1"/>
      <dgm:spPr/>
      <dgm:t>
        <a:bodyPr/>
        <a:lstStyle/>
        <a:p>
          <a:r>
            <a:rPr lang="en-US" sz="2000" dirty="0" smtClean="0"/>
            <a:t>FEATURE EXTRACTION </a:t>
          </a:r>
          <a:endParaRPr lang="en-US" sz="2000" dirty="0"/>
        </a:p>
      </dgm:t>
    </dgm:pt>
    <dgm:pt modelId="{7043C8F0-9736-463E-B195-6FBB18C76C12}" type="parTrans" cxnId="{9EE5761F-9406-4BEC-A2BC-DD8145D13AF3}">
      <dgm:prSet/>
      <dgm:spPr/>
      <dgm:t>
        <a:bodyPr/>
        <a:lstStyle/>
        <a:p>
          <a:endParaRPr lang="en-US"/>
        </a:p>
      </dgm:t>
    </dgm:pt>
    <dgm:pt modelId="{A67D978E-6845-409F-A879-4F9F4E4AB1A7}" type="sibTrans" cxnId="{9EE5761F-9406-4BEC-A2BC-DD8145D13AF3}">
      <dgm:prSet/>
      <dgm:spPr/>
      <dgm:t>
        <a:bodyPr/>
        <a:lstStyle/>
        <a:p>
          <a:endParaRPr lang="en-US"/>
        </a:p>
      </dgm:t>
    </dgm:pt>
    <dgm:pt modelId="{D7F35EDB-961C-4909-BE11-1A38DEA9EC88}">
      <dgm:prSet phldrT="[Text]"/>
      <dgm:spPr/>
      <dgm:t>
        <a:bodyPr/>
        <a:lstStyle/>
        <a:p>
          <a:r>
            <a:rPr lang="en-US" dirty="0" smtClean="0"/>
            <a:t>HOG feature description is used as it can describe the edges of knife blade. Approximate shape of knife can be detected. </a:t>
          </a:r>
          <a:endParaRPr lang="en-US" dirty="0"/>
        </a:p>
      </dgm:t>
    </dgm:pt>
    <dgm:pt modelId="{B9BBEDB3-B274-4C8E-A842-E6DC4E0D3C0A}" type="parTrans" cxnId="{4F04E541-6CB7-405F-B185-AC1191D6542E}">
      <dgm:prSet/>
      <dgm:spPr/>
      <dgm:t>
        <a:bodyPr/>
        <a:lstStyle/>
        <a:p>
          <a:endParaRPr lang="en-US"/>
        </a:p>
      </dgm:t>
    </dgm:pt>
    <dgm:pt modelId="{28D03107-E951-4D01-9A6A-2687CDFE649C}" type="sibTrans" cxnId="{4F04E541-6CB7-405F-B185-AC1191D6542E}">
      <dgm:prSet/>
      <dgm:spPr/>
      <dgm:t>
        <a:bodyPr/>
        <a:lstStyle/>
        <a:p>
          <a:endParaRPr lang="en-US"/>
        </a:p>
      </dgm:t>
    </dgm:pt>
    <dgm:pt modelId="{C22725B7-C975-4D32-95D7-4D8DEB80FCF9}">
      <dgm:prSet phldrT="[Text]" custT="1"/>
      <dgm:spPr/>
      <dgm:t>
        <a:bodyPr/>
        <a:lstStyle/>
        <a:p>
          <a:r>
            <a:rPr lang="en-US" sz="2000" dirty="0" smtClean="0"/>
            <a:t>CLASSIFICATION</a:t>
          </a:r>
          <a:r>
            <a:rPr lang="en-US" sz="1400" dirty="0" smtClean="0"/>
            <a:t> </a:t>
          </a:r>
          <a:endParaRPr lang="en-US" sz="1400" dirty="0"/>
        </a:p>
      </dgm:t>
    </dgm:pt>
    <dgm:pt modelId="{88DF9D46-8E52-4604-8860-94946F2F687B}" type="parTrans" cxnId="{27E2099E-BCA9-4950-8393-AD81FC7644BB}">
      <dgm:prSet/>
      <dgm:spPr/>
      <dgm:t>
        <a:bodyPr/>
        <a:lstStyle/>
        <a:p>
          <a:endParaRPr lang="en-US"/>
        </a:p>
      </dgm:t>
    </dgm:pt>
    <dgm:pt modelId="{777EC8AB-5366-4FE6-9E9C-BC73744A9F8D}" type="sibTrans" cxnId="{27E2099E-BCA9-4950-8393-AD81FC7644BB}">
      <dgm:prSet/>
      <dgm:spPr/>
      <dgm:t>
        <a:bodyPr/>
        <a:lstStyle/>
        <a:p>
          <a:endParaRPr lang="en-US"/>
        </a:p>
      </dgm:t>
    </dgm:pt>
    <dgm:pt modelId="{39F8EC87-681D-4985-A800-0E1CD0DBBCB4}">
      <dgm:prSet phldrT="[Text]"/>
      <dgm:spPr/>
      <dgm:t>
        <a:bodyPr/>
        <a:lstStyle/>
        <a:p>
          <a:r>
            <a:rPr lang="en-US" dirty="0" smtClean="0"/>
            <a:t>Classification of image segment as weapon or non-weapon could be identified using artificial neural networks trained through supervised or unsupervised learning algorithms.</a:t>
          </a:r>
          <a:endParaRPr lang="en-US" dirty="0"/>
        </a:p>
      </dgm:t>
    </dgm:pt>
    <dgm:pt modelId="{E2F3D562-3D58-4600-AB6C-D803D9A47448}" type="parTrans" cxnId="{5F0392B3-E177-439B-9414-7816DCEBA2BC}">
      <dgm:prSet/>
      <dgm:spPr/>
      <dgm:t>
        <a:bodyPr/>
        <a:lstStyle/>
        <a:p>
          <a:endParaRPr lang="en-US"/>
        </a:p>
      </dgm:t>
    </dgm:pt>
    <dgm:pt modelId="{F7EA7C42-94DB-4678-84F1-B2E12F816739}" type="sibTrans" cxnId="{5F0392B3-E177-439B-9414-7816DCEBA2BC}">
      <dgm:prSet/>
      <dgm:spPr/>
      <dgm:t>
        <a:bodyPr/>
        <a:lstStyle/>
        <a:p>
          <a:endParaRPr lang="en-US"/>
        </a:p>
      </dgm:t>
    </dgm:pt>
    <dgm:pt modelId="{AC097064-E527-4F5B-8614-75658A5C3EAA}" type="pres">
      <dgm:prSet presAssocID="{A923BB20-8571-499B-A5A6-9A19BAF5C5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56B4A3-59D0-4BCB-A17F-D7500F1AD0AC}" type="pres">
      <dgm:prSet presAssocID="{9DBBBF28-C91B-4DAC-AEC1-CCD4775B2CF1}" presName="composite" presStyleCnt="0"/>
      <dgm:spPr/>
    </dgm:pt>
    <dgm:pt modelId="{87C8C702-0B75-4D09-91A3-318BAD4F2BC9}" type="pres">
      <dgm:prSet presAssocID="{9DBBBF28-C91B-4DAC-AEC1-CCD4775B2C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935D3-D82A-466D-9CBC-58D32249BAB5}" type="pres">
      <dgm:prSet presAssocID="{9DBBBF28-C91B-4DAC-AEC1-CCD4775B2CF1}" presName="parSh" presStyleLbl="node1" presStyleIdx="0" presStyleCnt="3" custScaleX="127498"/>
      <dgm:spPr/>
      <dgm:t>
        <a:bodyPr/>
        <a:lstStyle/>
        <a:p>
          <a:endParaRPr lang="en-US"/>
        </a:p>
      </dgm:t>
    </dgm:pt>
    <dgm:pt modelId="{7302A2C0-7232-4ED6-81E8-CDE88B1B5601}" type="pres">
      <dgm:prSet presAssocID="{9DBBBF28-C91B-4DAC-AEC1-CCD4775B2CF1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5BD34-6210-46DA-BB71-993CAC152D80}" type="pres">
      <dgm:prSet presAssocID="{D9FD5FE1-5B96-4948-B58B-092D658BF5B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62B3A93-6544-4C5B-AB65-B8C43ADE0EA5}" type="pres">
      <dgm:prSet presAssocID="{D9FD5FE1-5B96-4948-B58B-092D658BF5B4}" presName="connTx" presStyleLbl="sibTrans2D1" presStyleIdx="0" presStyleCnt="2"/>
      <dgm:spPr/>
      <dgm:t>
        <a:bodyPr/>
        <a:lstStyle/>
        <a:p>
          <a:endParaRPr lang="en-US"/>
        </a:p>
      </dgm:t>
    </dgm:pt>
    <dgm:pt modelId="{EA6FB933-8F14-4138-863D-1D2CB11A8D9B}" type="pres">
      <dgm:prSet presAssocID="{484A009A-476C-409B-AFCB-5B0CE99A2E81}" presName="composite" presStyleCnt="0"/>
      <dgm:spPr/>
    </dgm:pt>
    <dgm:pt modelId="{ECF486A6-8AE2-4345-B4CC-4B6AD7B79FEB}" type="pres">
      <dgm:prSet presAssocID="{484A009A-476C-409B-AFCB-5B0CE99A2E8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5263B-8A1B-4C3F-9B90-F69DF787012C}" type="pres">
      <dgm:prSet presAssocID="{484A009A-476C-409B-AFCB-5B0CE99A2E81}" presName="parSh" presStyleLbl="node1" presStyleIdx="1" presStyleCnt="3" custScaleX="124283" custScaleY="194446"/>
      <dgm:spPr/>
      <dgm:t>
        <a:bodyPr/>
        <a:lstStyle/>
        <a:p>
          <a:endParaRPr lang="en-US"/>
        </a:p>
      </dgm:t>
    </dgm:pt>
    <dgm:pt modelId="{0EF63C04-27E6-4398-8441-ED9CD8E9D3D2}" type="pres">
      <dgm:prSet presAssocID="{484A009A-476C-409B-AFCB-5B0CE99A2E8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3BD5E-0713-4DC2-A2BF-F30E017A6047}" type="pres">
      <dgm:prSet presAssocID="{A67D978E-6845-409F-A879-4F9F4E4AB1A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3E1D515-3246-4048-8773-4796C568309D}" type="pres">
      <dgm:prSet presAssocID="{A67D978E-6845-409F-A879-4F9F4E4AB1A7}" presName="connTx" presStyleLbl="sibTrans2D1" presStyleIdx="1" presStyleCnt="2"/>
      <dgm:spPr/>
      <dgm:t>
        <a:bodyPr/>
        <a:lstStyle/>
        <a:p>
          <a:endParaRPr lang="en-US"/>
        </a:p>
      </dgm:t>
    </dgm:pt>
    <dgm:pt modelId="{A60CBEC0-F8FD-4EF3-AC17-07A9B89B6A67}" type="pres">
      <dgm:prSet presAssocID="{C22725B7-C975-4D32-95D7-4D8DEB80FCF9}" presName="composite" presStyleCnt="0"/>
      <dgm:spPr/>
    </dgm:pt>
    <dgm:pt modelId="{51DB36EC-AFEF-4A72-A391-0893BEB10570}" type="pres">
      <dgm:prSet presAssocID="{C22725B7-C975-4D32-95D7-4D8DEB80FCF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3F905-A1A2-4067-8A8C-B2855A8B01B1}" type="pres">
      <dgm:prSet presAssocID="{C22725B7-C975-4D32-95D7-4D8DEB80FCF9}" presName="parSh" presStyleLbl="node1" presStyleIdx="2" presStyleCnt="3" custScaleX="123857"/>
      <dgm:spPr/>
      <dgm:t>
        <a:bodyPr/>
        <a:lstStyle/>
        <a:p>
          <a:endParaRPr lang="en-US"/>
        </a:p>
      </dgm:t>
    </dgm:pt>
    <dgm:pt modelId="{79C9D4B6-2F8D-4FA9-9B73-62278301C9A6}" type="pres">
      <dgm:prSet presAssocID="{C22725B7-C975-4D32-95D7-4D8DEB80FCF9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24C45-421B-489C-AD1D-6E54E3C4B788}" type="presOf" srcId="{F34BFC53-AD9A-4F6E-A3FD-2927DBF8D659}" destId="{7302A2C0-7232-4ED6-81E8-CDE88B1B5601}" srcOrd="0" destOrd="0" presId="urn:microsoft.com/office/officeart/2005/8/layout/process3"/>
    <dgm:cxn modelId="{4F04E541-6CB7-405F-B185-AC1191D6542E}" srcId="{484A009A-476C-409B-AFCB-5B0CE99A2E81}" destId="{D7F35EDB-961C-4909-BE11-1A38DEA9EC88}" srcOrd="0" destOrd="0" parTransId="{B9BBEDB3-B274-4C8E-A842-E6DC4E0D3C0A}" sibTransId="{28D03107-E951-4D01-9A6A-2687CDFE649C}"/>
    <dgm:cxn modelId="{FE764203-BD30-44A5-BC76-26EF7872624F}" type="presOf" srcId="{A67D978E-6845-409F-A879-4F9F4E4AB1A7}" destId="{73E1D515-3246-4048-8773-4796C568309D}" srcOrd="1" destOrd="0" presId="urn:microsoft.com/office/officeart/2005/8/layout/process3"/>
    <dgm:cxn modelId="{EDD87E83-8BA6-4D57-9E19-D47F0A583DC0}" type="presOf" srcId="{484A009A-476C-409B-AFCB-5B0CE99A2E81}" destId="{DC95263B-8A1B-4C3F-9B90-F69DF787012C}" srcOrd="1" destOrd="0" presId="urn:microsoft.com/office/officeart/2005/8/layout/process3"/>
    <dgm:cxn modelId="{8BC04006-1F98-4E40-AA17-8E0C4DF91543}" srcId="{A923BB20-8571-499B-A5A6-9A19BAF5C505}" destId="{9DBBBF28-C91B-4DAC-AEC1-CCD4775B2CF1}" srcOrd="0" destOrd="0" parTransId="{6980EE34-B69F-46E0-83F1-2D3F5438A75E}" sibTransId="{D9FD5FE1-5B96-4948-B58B-092D658BF5B4}"/>
    <dgm:cxn modelId="{6419ED91-A91B-4EF8-9E20-5FE4E50DFF66}" srcId="{9DBBBF28-C91B-4DAC-AEC1-CCD4775B2CF1}" destId="{F34BFC53-AD9A-4F6E-A3FD-2927DBF8D659}" srcOrd="0" destOrd="0" parTransId="{99B6049E-F724-403B-B2DE-6D5AF3FFEE0E}" sibTransId="{FB571489-75AD-4D70-A408-61C7EFBF3BF0}"/>
    <dgm:cxn modelId="{5F0392B3-E177-439B-9414-7816DCEBA2BC}" srcId="{C22725B7-C975-4D32-95D7-4D8DEB80FCF9}" destId="{39F8EC87-681D-4985-A800-0E1CD0DBBCB4}" srcOrd="0" destOrd="0" parTransId="{E2F3D562-3D58-4600-AB6C-D803D9A47448}" sibTransId="{F7EA7C42-94DB-4678-84F1-B2E12F816739}"/>
    <dgm:cxn modelId="{3CFC2560-1C64-4F6D-B8C6-5D72C3923B1F}" type="presOf" srcId="{A923BB20-8571-499B-A5A6-9A19BAF5C505}" destId="{AC097064-E527-4F5B-8614-75658A5C3EAA}" srcOrd="0" destOrd="0" presId="urn:microsoft.com/office/officeart/2005/8/layout/process3"/>
    <dgm:cxn modelId="{A0531BF4-4808-43CA-B26D-BF970C11D658}" type="presOf" srcId="{39F8EC87-681D-4985-A800-0E1CD0DBBCB4}" destId="{79C9D4B6-2F8D-4FA9-9B73-62278301C9A6}" srcOrd="0" destOrd="0" presId="urn:microsoft.com/office/officeart/2005/8/layout/process3"/>
    <dgm:cxn modelId="{27E2099E-BCA9-4950-8393-AD81FC7644BB}" srcId="{A923BB20-8571-499B-A5A6-9A19BAF5C505}" destId="{C22725B7-C975-4D32-95D7-4D8DEB80FCF9}" srcOrd="2" destOrd="0" parTransId="{88DF9D46-8E52-4604-8860-94946F2F687B}" sibTransId="{777EC8AB-5366-4FE6-9E9C-BC73744A9F8D}"/>
    <dgm:cxn modelId="{E1930A6F-D294-430D-BDBF-48A2EF017F4E}" type="presOf" srcId="{9DBBBF28-C91B-4DAC-AEC1-CCD4775B2CF1}" destId="{87C8C702-0B75-4D09-91A3-318BAD4F2BC9}" srcOrd="0" destOrd="0" presId="urn:microsoft.com/office/officeart/2005/8/layout/process3"/>
    <dgm:cxn modelId="{6E38C0D6-6B9C-40EB-87C8-BCC3B1DE3088}" type="presOf" srcId="{D9FD5FE1-5B96-4948-B58B-092D658BF5B4}" destId="{6B15BD34-6210-46DA-BB71-993CAC152D80}" srcOrd="0" destOrd="0" presId="urn:microsoft.com/office/officeart/2005/8/layout/process3"/>
    <dgm:cxn modelId="{01D04CDB-2B66-4CC2-B985-BBBFA8F21FEE}" type="presOf" srcId="{C22725B7-C975-4D32-95D7-4D8DEB80FCF9}" destId="{D273F905-A1A2-4067-8A8C-B2855A8B01B1}" srcOrd="1" destOrd="0" presId="urn:microsoft.com/office/officeart/2005/8/layout/process3"/>
    <dgm:cxn modelId="{C1A83076-5A60-448D-96FA-36884789A826}" type="presOf" srcId="{484A009A-476C-409B-AFCB-5B0CE99A2E81}" destId="{ECF486A6-8AE2-4345-B4CC-4B6AD7B79FEB}" srcOrd="0" destOrd="0" presId="urn:microsoft.com/office/officeart/2005/8/layout/process3"/>
    <dgm:cxn modelId="{B80FB64E-F854-4C91-95B6-102DB9DE2C50}" type="presOf" srcId="{9DBBBF28-C91B-4DAC-AEC1-CCD4775B2CF1}" destId="{CBB935D3-D82A-466D-9CBC-58D32249BAB5}" srcOrd="1" destOrd="0" presId="urn:microsoft.com/office/officeart/2005/8/layout/process3"/>
    <dgm:cxn modelId="{77740B43-4F4D-4D15-A7BF-EC185EC109B2}" type="presOf" srcId="{D7F35EDB-961C-4909-BE11-1A38DEA9EC88}" destId="{0EF63C04-27E6-4398-8441-ED9CD8E9D3D2}" srcOrd="0" destOrd="0" presId="urn:microsoft.com/office/officeart/2005/8/layout/process3"/>
    <dgm:cxn modelId="{B86A7B38-9737-4A62-9DC9-ABEF00F4B878}" type="presOf" srcId="{A67D978E-6845-409F-A879-4F9F4E4AB1A7}" destId="{4E83BD5E-0713-4DC2-A2BF-F30E017A6047}" srcOrd="0" destOrd="0" presId="urn:microsoft.com/office/officeart/2005/8/layout/process3"/>
    <dgm:cxn modelId="{9EE5761F-9406-4BEC-A2BC-DD8145D13AF3}" srcId="{A923BB20-8571-499B-A5A6-9A19BAF5C505}" destId="{484A009A-476C-409B-AFCB-5B0CE99A2E81}" srcOrd="1" destOrd="0" parTransId="{7043C8F0-9736-463E-B195-6FBB18C76C12}" sibTransId="{A67D978E-6845-409F-A879-4F9F4E4AB1A7}"/>
    <dgm:cxn modelId="{722EA482-D787-46AB-A2DF-340BF215FA21}" type="presOf" srcId="{C22725B7-C975-4D32-95D7-4D8DEB80FCF9}" destId="{51DB36EC-AFEF-4A72-A391-0893BEB10570}" srcOrd="0" destOrd="0" presId="urn:microsoft.com/office/officeart/2005/8/layout/process3"/>
    <dgm:cxn modelId="{EEA8C109-0EB5-4E9E-B478-19003BEA93CC}" type="presOf" srcId="{D9FD5FE1-5B96-4948-B58B-092D658BF5B4}" destId="{E62B3A93-6544-4C5B-AB65-B8C43ADE0EA5}" srcOrd="1" destOrd="0" presId="urn:microsoft.com/office/officeart/2005/8/layout/process3"/>
    <dgm:cxn modelId="{A4D92649-A89F-4F62-BE34-1AFF9D2F7FCA}" type="presParOf" srcId="{AC097064-E527-4F5B-8614-75658A5C3EAA}" destId="{5C56B4A3-59D0-4BCB-A17F-D7500F1AD0AC}" srcOrd="0" destOrd="0" presId="urn:microsoft.com/office/officeart/2005/8/layout/process3"/>
    <dgm:cxn modelId="{11184278-3807-43E3-B114-BF7A106B76E3}" type="presParOf" srcId="{5C56B4A3-59D0-4BCB-A17F-D7500F1AD0AC}" destId="{87C8C702-0B75-4D09-91A3-318BAD4F2BC9}" srcOrd="0" destOrd="0" presId="urn:microsoft.com/office/officeart/2005/8/layout/process3"/>
    <dgm:cxn modelId="{2A872C28-8B13-4B42-9711-CDEBC7624240}" type="presParOf" srcId="{5C56B4A3-59D0-4BCB-A17F-D7500F1AD0AC}" destId="{CBB935D3-D82A-466D-9CBC-58D32249BAB5}" srcOrd="1" destOrd="0" presId="urn:microsoft.com/office/officeart/2005/8/layout/process3"/>
    <dgm:cxn modelId="{AB33FD06-2067-4671-A23F-1136AC04E7A4}" type="presParOf" srcId="{5C56B4A3-59D0-4BCB-A17F-D7500F1AD0AC}" destId="{7302A2C0-7232-4ED6-81E8-CDE88B1B5601}" srcOrd="2" destOrd="0" presId="urn:microsoft.com/office/officeart/2005/8/layout/process3"/>
    <dgm:cxn modelId="{77C3E95F-52EE-4693-BF12-E26E94D321EA}" type="presParOf" srcId="{AC097064-E527-4F5B-8614-75658A5C3EAA}" destId="{6B15BD34-6210-46DA-BB71-993CAC152D80}" srcOrd="1" destOrd="0" presId="urn:microsoft.com/office/officeart/2005/8/layout/process3"/>
    <dgm:cxn modelId="{34798623-CD00-427A-8F01-4FDF7A1307A0}" type="presParOf" srcId="{6B15BD34-6210-46DA-BB71-993CAC152D80}" destId="{E62B3A93-6544-4C5B-AB65-B8C43ADE0EA5}" srcOrd="0" destOrd="0" presId="urn:microsoft.com/office/officeart/2005/8/layout/process3"/>
    <dgm:cxn modelId="{0DA97498-305D-42C7-92D9-3CC40976EE1C}" type="presParOf" srcId="{AC097064-E527-4F5B-8614-75658A5C3EAA}" destId="{EA6FB933-8F14-4138-863D-1D2CB11A8D9B}" srcOrd="2" destOrd="0" presId="urn:microsoft.com/office/officeart/2005/8/layout/process3"/>
    <dgm:cxn modelId="{D3386D1F-254C-4251-B581-0EE3E10DA70A}" type="presParOf" srcId="{EA6FB933-8F14-4138-863D-1D2CB11A8D9B}" destId="{ECF486A6-8AE2-4345-B4CC-4B6AD7B79FEB}" srcOrd="0" destOrd="0" presId="urn:microsoft.com/office/officeart/2005/8/layout/process3"/>
    <dgm:cxn modelId="{D501AE72-C8CC-4723-99F4-1A888EA70A9D}" type="presParOf" srcId="{EA6FB933-8F14-4138-863D-1D2CB11A8D9B}" destId="{DC95263B-8A1B-4C3F-9B90-F69DF787012C}" srcOrd="1" destOrd="0" presId="urn:microsoft.com/office/officeart/2005/8/layout/process3"/>
    <dgm:cxn modelId="{F9DB4709-52DB-4C94-A6FD-21D5C68E3366}" type="presParOf" srcId="{EA6FB933-8F14-4138-863D-1D2CB11A8D9B}" destId="{0EF63C04-27E6-4398-8441-ED9CD8E9D3D2}" srcOrd="2" destOrd="0" presId="urn:microsoft.com/office/officeart/2005/8/layout/process3"/>
    <dgm:cxn modelId="{1FD3C1B5-4AE3-4F3E-B63D-49FF6E337A52}" type="presParOf" srcId="{AC097064-E527-4F5B-8614-75658A5C3EAA}" destId="{4E83BD5E-0713-4DC2-A2BF-F30E017A6047}" srcOrd="3" destOrd="0" presId="urn:microsoft.com/office/officeart/2005/8/layout/process3"/>
    <dgm:cxn modelId="{F2DD6B8D-51BE-470C-A4F2-E502265F5A9A}" type="presParOf" srcId="{4E83BD5E-0713-4DC2-A2BF-F30E017A6047}" destId="{73E1D515-3246-4048-8773-4796C568309D}" srcOrd="0" destOrd="0" presId="urn:microsoft.com/office/officeart/2005/8/layout/process3"/>
    <dgm:cxn modelId="{221798E1-D331-4526-862A-4563756609BB}" type="presParOf" srcId="{AC097064-E527-4F5B-8614-75658A5C3EAA}" destId="{A60CBEC0-F8FD-4EF3-AC17-07A9B89B6A67}" srcOrd="4" destOrd="0" presId="urn:microsoft.com/office/officeart/2005/8/layout/process3"/>
    <dgm:cxn modelId="{D444D931-F541-4EB3-AAED-061DDAA6E218}" type="presParOf" srcId="{A60CBEC0-F8FD-4EF3-AC17-07A9B89B6A67}" destId="{51DB36EC-AFEF-4A72-A391-0893BEB10570}" srcOrd="0" destOrd="0" presId="urn:microsoft.com/office/officeart/2005/8/layout/process3"/>
    <dgm:cxn modelId="{196FE4C3-6CBF-4488-8EDD-EC8CDD501158}" type="presParOf" srcId="{A60CBEC0-F8FD-4EF3-AC17-07A9B89B6A67}" destId="{D273F905-A1A2-4067-8A8C-B2855A8B01B1}" srcOrd="1" destOrd="0" presId="urn:microsoft.com/office/officeart/2005/8/layout/process3"/>
    <dgm:cxn modelId="{B847A386-8BD9-42D1-B6D5-71B3C1BFF71B}" type="presParOf" srcId="{A60CBEC0-F8FD-4EF3-AC17-07A9B89B6A67}" destId="{79C9D4B6-2F8D-4FA9-9B73-62278301C9A6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C0555-BA21-4E48-9F43-2FFEF5E8FCF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0625-0BEF-4ED9-8732-2607C6290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A675-309D-4D95-B0B8-709F7E002FC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D7FB-3731-4F63-B69F-AB0AF06F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mart%20Home\Downloads\videoplayback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6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57663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9525">
                  <a:solidFill>
                    <a:schemeClr val="bg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pperplate Gothic Bold" pitchFamily="34" charset="0"/>
              </a:rPr>
              <a:t>PRO-TECHT</a:t>
            </a:r>
            <a:endParaRPr lang="en-US" sz="6600" b="1" cap="none" spc="50" dirty="0">
              <a:ln w="9525">
                <a:solidFill>
                  <a:schemeClr val="bg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5473005"/>
            <a:ext cx="259878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8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FrankRuehl" pitchFamily="34" charset="-79"/>
                <a:cs typeface="FrankRuehl" pitchFamily="34" charset="-79"/>
              </a:rPr>
              <a:t>Kousika v</a:t>
            </a:r>
          </a:p>
          <a:p>
            <a:pPr algn="r"/>
            <a:r>
              <a:rPr lang="en-US" sz="2800" b="1" cap="all" spc="0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FrankRuehl" pitchFamily="34" charset="-79"/>
                <a:cs typeface="FrankRuehl" pitchFamily="34" charset="-79"/>
              </a:rPr>
              <a:t>Malathi v</a:t>
            </a:r>
          </a:p>
          <a:p>
            <a:pPr algn="r"/>
            <a:r>
              <a:rPr lang="en-US" sz="28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FrankRuehl" pitchFamily="34" charset="-79"/>
                <a:cs typeface="FrankRuehl" pitchFamily="34" charset="-79"/>
              </a:rPr>
              <a:t>Ragapriya r</a:t>
            </a:r>
            <a:endParaRPr lang="en-US" sz="2800" b="1" cap="all" spc="0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572000"/>
            <a:ext cx="392581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ST.JOSEPH’S COLLEGE </a:t>
            </a:r>
          </a:p>
          <a:p>
            <a:pPr algn="ctr"/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ENGINEERING</a:t>
            </a:r>
            <a:endParaRPr lang="en-US" sz="32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143000" y="990600"/>
          <a:ext cx="7848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4191000" y="152400"/>
            <a:ext cx="4693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</a:rPr>
              <a:t>WEAPON DETECTION</a:t>
            </a:r>
            <a:endParaRPr lang="en-US" sz="4000" b="1" cap="none" spc="0" dirty="0">
              <a:ln w="10541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7467600" y="4114800"/>
            <a:ext cx="533400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876800"/>
            <a:ext cx="2286000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Decision Making</a:t>
            </a: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48200" y="4724400"/>
            <a:ext cx="1143000" cy="1371600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4572000"/>
            <a:ext cx="1676400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Alert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5867400"/>
            <a:ext cx="1676400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No Alert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685800" y="2286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447800"/>
            <a:ext cx="365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rankRuehl" pitchFamily="34" charset="-79"/>
                <a:cs typeface="FrankRuehl" pitchFamily="34" charset="-79"/>
              </a:rPr>
              <a:t>SLIDING WINDOW</a:t>
            </a:r>
          </a:p>
          <a:p>
            <a:r>
              <a:rPr lang="en-US" b="1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It is moved horizontally by certain number of pixels to find the desired image segment.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0"/>
            <a:ext cx="3962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rankRuehl" pitchFamily="34" charset="-79"/>
                <a:cs typeface="FrankRuehl" pitchFamily="34" charset="-79"/>
              </a:rPr>
              <a:t>HOG</a:t>
            </a:r>
          </a:p>
          <a:p>
            <a:r>
              <a:rPr lang="en-US" dirty="0" smtClean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The </a:t>
            </a:r>
            <a:r>
              <a:rPr lang="en-US" sz="17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histogram of oriented gradients </a:t>
            </a:r>
            <a:r>
              <a:rPr lang="en-US" sz="1700" dirty="0" smtClean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(HOG) is </a:t>
            </a:r>
            <a:r>
              <a:rPr lang="en-US" sz="17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a feature descriptor used in computer vision image processing for the purpose of object detection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1054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rankRuehl" pitchFamily="34" charset="-79"/>
                <a:cs typeface="FrankRuehl" pitchFamily="34" charset="-79"/>
              </a:rPr>
              <a:t>ARTIFICIAL NEURAL </a:t>
            </a:r>
            <a:r>
              <a:rPr lang="en-US" b="1" dirty="0" smtClean="0">
                <a:latin typeface="FrankRuehl" pitchFamily="34" charset="-79"/>
                <a:cs typeface="FrankRuehl" pitchFamily="34" charset="-79"/>
              </a:rPr>
              <a:t>NETWORKS</a:t>
            </a:r>
          </a:p>
          <a:p>
            <a:r>
              <a:rPr lang="en-US" b="1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They are inspired by biological neural networks. An artificial neuron that receives a signal can process it and then signal additional artificial neurons connected to it.</a:t>
            </a:r>
            <a:endParaRPr lang="en-US" dirty="0">
              <a:solidFill>
                <a:schemeClr val="bg1"/>
              </a:solidFill>
              <a:latin typeface="FrankRuehl" pitchFamily="34" charset="-79"/>
              <a:cs typeface="FrankRuehl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876800"/>
            <a:ext cx="40386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1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1430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Step 1: Setup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Pushbullet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Step 2: Download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Software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Step 3: Flash Image to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Pi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Step 4: Enter the Pushbullet Access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Token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Step 5: Play Around</a:t>
            </a:r>
          </a:p>
        </p:txBody>
      </p:sp>
      <p:pic>
        <p:nvPicPr>
          <p:cNvPr id="4098" name="Picture 2" descr="C:\Users\Smart Home\Pictures\NO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0"/>
            <a:ext cx="3810000" cy="3505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3200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UNDER THE HOOD</a:t>
            </a:r>
            <a:r>
              <a:rPr lang="en-US" b="1" dirty="0" smtClean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  There </a:t>
            </a:r>
            <a:r>
              <a:rPr lang="en-US" b="1" dirty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are 2 python files you need to care of, they are main.py and push.py.  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 main.py</a:t>
            </a:r>
            <a:r>
              <a:rPr lang="en-US" b="1" dirty="0">
                <a:solidFill>
                  <a:schemeClr val="bg1"/>
                </a:solidFill>
                <a:latin typeface="Georgia" pitchFamily="18" charset="0"/>
                <a:cs typeface="Consolas" pitchFamily="49" charset="0"/>
              </a:rPr>
              <a:t> is all about logic of application and push.py takes care sending notification and receive the command.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4724400"/>
          <a:ext cx="6781800" cy="195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49480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main.py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push.py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19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Initialize two major objects at first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800" kern="1200" dirty="0" smtClean="0"/>
                        <a:t>Camera Initialize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800" kern="1200" dirty="0" smtClean="0"/>
                        <a:t>Detect Motion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800" kern="1200" dirty="0" smtClean="0"/>
                        <a:t>At command received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init push manager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524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NOTIFICATION FROM CAMERA TO MOBILE</a:t>
            </a:r>
            <a:endParaRPr lang="en-US" sz="2400" b="1" dirty="0">
              <a:solidFill>
                <a:schemeClr val="bg1"/>
              </a:solidFill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304800"/>
            <a:ext cx="4773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>
                  <a:solidFill>
                    <a:schemeClr val="accent2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SPECIFICATIONS</a:t>
            </a:r>
            <a:endParaRPr lang="en-US" sz="5400" b="1" cap="none" spc="0" dirty="0">
              <a:ln w="1905">
                <a:solidFill>
                  <a:schemeClr val="accent2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1752600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Night Vision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2362200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View 450 ft away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505200"/>
            <a:ext cx="2667000" cy="7150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Capture 30 images/sec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724400"/>
            <a:ext cx="2590800" cy="7150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Audio and alarm features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1524000"/>
            <a:ext cx="1905000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Auto iris lens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2438400"/>
            <a:ext cx="1752600" cy="7150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Pan Tilt Zoon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3581400"/>
            <a:ext cx="1752600" cy="7150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Vari focal length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4572000"/>
            <a:ext cx="2209800" cy="10215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Ocularis recording software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5791200"/>
            <a:ext cx="1981200" cy="7150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Built in wifi radio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5867400"/>
            <a:ext cx="2667000" cy="7150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itchFamily="18" charset="0"/>
              </a:rPr>
              <a:t>Panoramic multisensor IP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1027" name="Picture 3" descr="C:\Users\Smart Home\Desktop\main_image_-_outdoor_camera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990600"/>
            <a:ext cx="4572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2743200"/>
            <a:ext cx="2808044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SPECIFICATIONS</a:t>
            </a:r>
            <a:endParaRPr lang="en-US" sz="2400" b="1" cap="all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3276600"/>
            <a:ext cx="1600200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Night Vision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1828800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View 450 ft away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810000"/>
            <a:ext cx="1752600" cy="5107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Capture 30 images/sec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3810000"/>
            <a:ext cx="1981200" cy="5107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Audio and alarm features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905000"/>
            <a:ext cx="1981200" cy="5107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Panoramic multisensor IP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905000"/>
            <a:ext cx="1676400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Built in wifi radio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604022"/>
            <a:ext cx="1828800" cy="5107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Ocularis recording software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3048000"/>
            <a:ext cx="1524000" cy="3064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Vari focal length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667000"/>
            <a:ext cx="1524000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Pan Tilt Zoon</a:t>
            </a:r>
            <a:endParaRPr lang="en-US" sz="12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2438400"/>
            <a:ext cx="1524000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eorgia" pitchFamily="18" charset="0"/>
              </a:rPr>
              <a:t>Auto iris lens</a:t>
            </a:r>
            <a:endParaRPr lang="en-US" sz="12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90600"/>
            <a:ext cx="7696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itchFamily="18" charset="0"/>
              </a:rPr>
              <a:t>Thank you for listening!!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44958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>We welcome any questions you may have....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8" name="Picture 4" descr="C:\Users\Smart Home\AppData\Local\Microsoft\Windows\Temporary Internet Files\Content.IE5\IPYW4RT6\Smiley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02920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playbac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" y="457200"/>
            <a:ext cx="8534400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CHARACTERISTICS OF SUSPICIOUS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BEHAVIOUR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1430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Edginess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Tension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Freezing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Contradictory message of the corporal language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2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PARAMETERS OF CORPORAL LANGUAGE ALLOWING FOR DETECTION OF SUSPICIOUS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BEHAVIOUR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1242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Rhythm and movement (eyes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, hands, legs, head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Tension and freezing of diverse muscles (face, hands etc.,)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Tone and voice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Eyes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3434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TOOLS FOR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INVESTIGATION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4800600"/>
            <a:ext cx="4191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Timing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Movement of body and hands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Distance, Height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Eyes(use of different looking ways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0"/>
            <a:ext cx="47377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BEHAVIOUR ANALYSIS</a:t>
            </a:r>
            <a:endParaRPr lang="en-US" sz="4000" b="0" cap="none" spc="0" dirty="0">
              <a:ln w="18415" cmpd="sng">
                <a:solidFill>
                  <a:schemeClr val="accent3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7000" r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7909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 CONDITIONS TO BE DETECTED</a:t>
            </a:r>
            <a:endParaRPr lang="en-US" sz="40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914400"/>
          <a:ext cx="7848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0" y="762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124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</a:rPr>
              <a:t>FACE FUSE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Face tracking with cylinder head models is used to fuse faces and identify them using still face recognition method, Eigen faces Gaussian weights and average half face method.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mart Home\Desktop\a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343400"/>
            <a:ext cx="5715000" cy="2514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</a:rPr>
              <a:t>IRIS MOVEMENT: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Horizontal left and right looks indicate identifying new sounds and remembering known sounds.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Looking down left that indicates decision making and looking up indicates creating images.</a:t>
            </a:r>
          </a:p>
          <a:p>
            <a:endParaRPr lang="en-US" dirty="0"/>
          </a:p>
        </p:txBody>
      </p:sp>
      <p:pic>
        <p:nvPicPr>
          <p:cNvPr id="2051" name="Picture 3" descr="C:\Users\Smart Home\Pictures\EY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524000"/>
            <a:ext cx="3181350" cy="1600200"/>
          </a:xfrm>
          <a:prstGeom prst="rect">
            <a:avLst/>
          </a:prstGeom>
          <a:noFill/>
        </p:spPr>
      </p:pic>
      <p:pic>
        <p:nvPicPr>
          <p:cNvPr id="2052" name="Picture 4" descr="C:\Users\Smart Home\Pictures\EYE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1600200"/>
            <a:ext cx="3571875" cy="15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69771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505200" y="152400"/>
            <a:ext cx="49020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IMAGE PROCESSING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371600" y="914400"/>
          <a:ext cx="5867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152401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+mj-lt"/>
                <a:cs typeface="Arial" pitchFamily="34" charset="0"/>
              </a:rPr>
              <a:t>BACKGROUND </a:t>
            </a:r>
            <a:r>
              <a:rPr lang="en-US" b="1" u="sng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SUBTRACTION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 Resultant background subtracted image is obtained from two distinguishable frameworks depending on the threshold frequencies.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</a:rPr>
              <a:t>FRAME DIFFERENCING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 The figures below show two consecutive frames taken from a video and their </a:t>
            </a:r>
            <a:r>
              <a:rPr lang="en-US" b="1" dirty="0" smtClean="0">
                <a:solidFill>
                  <a:schemeClr val="bg1"/>
                </a:solidFill>
              </a:rPr>
              <a:t>resultant frame </a:t>
            </a:r>
            <a:r>
              <a:rPr lang="en-US" b="1" dirty="0">
                <a:solidFill>
                  <a:schemeClr val="bg1"/>
                </a:solidFill>
              </a:rPr>
              <a:t>difference. This is followed by erosion on an unfiltered </a:t>
            </a:r>
            <a:r>
              <a:rPr lang="en-US" b="1" dirty="0" smtClean="0">
                <a:solidFill>
                  <a:schemeClr val="bg1"/>
                </a:solidFill>
              </a:rPr>
              <a:t>frame</a:t>
            </a:r>
            <a:r>
              <a:rPr lang="en-US" dirty="0" smtClean="0"/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00200" y="4114800"/>
          <a:ext cx="5715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+mj-lt"/>
              </a:rPr>
              <a:t>CONNECTED COMPONENT </a:t>
            </a:r>
            <a:r>
              <a:rPr lang="en-US" b="1" u="sng" dirty="0" smtClean="0">
                <a:solidFill>
                  <a:schemeClr val="bg1"/>
                </a:solidFill>
                <a:latin typeface="+mj-lt"/>
              </a:rPr>
              <a:t>LABELLING</a:t>
            </a:r>
          </a:p>
          <a:p>
            <a:r>
              <a:rPr lang="en-US" b="1" dirty="0">
                <a:solidFill>
                  <a:schemeClr val="bg1"/>
                </a:solidFill>
              </a:rPr>
              <a:t>	 Connected component </a:t>
            </a:r>
            <a:r>
              <a:rPr lang="en-US" b="1" dirty="0" smtClean="0">
                <a:solidFill>
                  <a:schemeClr val="bg1"/>
                </a:solidFill>
              </a:rPr>
              <a:t>labeling </a:t>
            </a:r>
            <a:r>
              <a:rPr lang="en-US" b="1" dirty="0">
                <a:solidFill>
                  <a:schemeClr val="bg1"/>
                </a:solidFill>
              </a:rPr>
              <a:t>applied to label the two people in the video separately </a:t>
            </a:r>
            <a:r>
              <a:rPr lang="en-US" b="1" dirty="0" smtClean="0">
                <a:solidFill>
                  <a:schemeClr val="bg1"/>
                </a:solidFill>
              </a:rPr>
              <a:t>and then </a:t>
            </a:r>
            <a:r>
              <a:rPr lang="en-US" b="1" dirty="0">
                <a:solidFill>
                  <a:schemeClr val="bg1"/>
                </a:solidFill>
              </a:rPr>
              <a:t>a match is made between the moving hand and the labels to detect the person </a:t>
            </a:r>
            <a:r>
              <a:rPr lang="en-US" b="1" dirty="0" smtClean="0">
                <a:solidFill>
                  <a:schemeClr val="bg1"/>
                </a:solidFill>
              </a:rPr>
              <a:t>making the </a:t>
            </a:r>
            <a:r>
              <a:rPr lang="en-US" b="1" dirty="0">
                <a:solidFill>
                  <a:schemeClr val="bg1"/>
                </a:solidFill>
              </a:rPr>
              <a:t>gesture.</a:t>
            </a:r>
          </a:p>
        </p:txBody>
      </p:sp>
      <p:pic>
        <p:nvPicPr>
          <p:cNvPr id="1027" name="Picture 3" descr="C:\Users\Smart Home\Pictures\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7924800" cy="2438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37338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+mj-lt"/>
              </a:rPr>
              <a:t>OPTICAL FLOW ANALYSIS ON IP CAMERA FEED AND MOTION </a:t>
            </a:r>
            <a:r>
              <a:rPr lang="en-US" b="1" u="sng" dirty="0" smtClean="0">
                <a:solidFill>
                  <a:schemeClr val="bg1"/>
                </a:solidFill>
                <a:latin typeface="+mj-lt"/>
              </a:rPr>
              <a:t>DETECTION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 Optical flow technique applied on a live feed obtained from an IP camera. The </a:t>
            </a:r>
            <a:r>
              <a:rPr lang="en-US" b="1" dirty="0" smtClean="0">
                <a:solidFill>
                  <a:schemeClr val="bg1"/>
                </a:solidFill>
              </a:rPr>
              <a:t>bounding box </a:t>
            </a:r>
            <a:r>
              <a:rPr lang="en-US" b="1" dirty="0">
                <a:solidFill>
                  <a:schemeClr val="bg1"/>
                </a:solidFill>
              </a:rPr>
              <a:t>shown indicates the region in which motion was detected.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724400"/>
            <a:ext cx="40741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410200" y="541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Motion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6583696</TotalTime>
  <Words>555</Words>
  <Application>Microsoft Office PowerPoint</Application>
  <PresentationFormat>On-screen Show (4:3)</PresentationFormat>
  <Paragraphs>123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Smart Home</dc:creator>
  <cp:lastModifiedBy>Smart Home</cp:lastModifiedBy>
  <cp:revision>55</cp:revision>
  <dcterms:created xsi:type="dcterms:W3CDTF">2006-03-30T19:28:35Z</dcterms:created>
  <dcterms:modified xsi:type="dcterms:W3CDTF">2019-01-29T17:25:59Z</dcterms:modified>
</cp:coreProperties>
</file>