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2"/>
  </p:normalViewPr>
  <p:slideViewPr>
    <p:cSldViewPr snapToGrid="0" snapToObjects="1">
      <p:cViewPr varScale="1">
        <p:scale>
          <a:sx n="108" d="100"/>
          <a:sy n="108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03" y="2432341"/>
            <a:ext cx="5257800" cy="3951289"/>
          </a:xfrm>
          <a:prstGeom prst="rect">
            <a:avLst/>
          </a:prstGeom>
        </p:spPr>
        <p:txBody>
          <a:bodyPr lIns="91425" tIns="45713" rIns="91425" bIns="45713"/>
          <a:lstStyle>
            <a:lvl1pPr marL="230511" indent="-230511"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333">
                <a:solidFill>
                  <a:schemeClr val="accent2"/>
                </a:solidFill>
              </a:defRPr>
            </a:lvl1pPr>
            <a:lvl2pPr marL="569125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2pPr>
            <a:lvl3pPr marL="918867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1667">
                <a:solidFill>
                  <a:schemeClr val="accent2"/>
                </a:solidFill>
              </a:defRPr>
            </a:lvl3pPr>
            <a:lvl4pPr marL="1260660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4pPr>
            <a:lvl5pPr>
              <a:defRPr sz="1583"/>
            </a:lvl5pPr>
            <a:lvl6pPr>
              <a:defRPr sz="1583"/>
            </a:lvl6pPr>
            <a:lvl7pPr>
              <a:defRPr sz="1583"/>
            </a:lvl7pPr>
            <a:lvl8pPr>
              <a:defRPr sz="1583"/>
            </a:lvl8pPr>
            <a:lvl9pPr>
              <a:defRPr sz="15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4209" y="2432341"/>
            <a:ext cx="5257800" cy="3951289"/>
          </a:xfrm>
          <a:prstGeom prst="rect">
            <a:avLst/>
          </a:prstGeom>
        </p:spPr>
        <p:txBody>
          <a:bodyPr lIns="91425" tIns="45713" rIns="91425" bIns="45713"/>
          <a:lstStyle>
            <a:lvl1pPr marL="230511" indent="-230511"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333">
                <a:solidFill>
                  <a:schemeClr val="accent2"/>
                </a:solidFill>
              </a:defRPr>
            </a:lvl1pPr>
            <a:lvl2pPr marL="569125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2pPr>
            <a:lvl3pPr marL="1034918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1667">
                <a:solidFill>
                  <a:schemeClr val="accent2"/>
                </a:solidFill>
              </a:defRPr>
            </a:lvl3pPr>
            <a:lvl4pPr marL="1483222" indent="-227333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tabLst/>
              <a:defRPr sz="1500">
                <a:solidFill>
                  <a:schemeClr val="accent2"/>
                </a:solidFill>
              </a:defRPr>
            </a:lvl4pPr>
            <a:lvl5pPr>
              <a:defRPr sz="1583"/>
            </a:lvl5pPr>
            <a:lvl6pPr>
              <a:defRPr sz="1583"/>
            </a:lvl6pPr>
            <a:lvl7pPr>
              <a:defRPr sz="1583"/>
            </a:lvl7pPr>
            <a:lvl8pPr>
              <a:defRPr sz="1583"/>
            </a:lvl8pPr>
            <a:lvl9pPr>
              <a:defRPr sz="15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7403" y="1606138"/>
            <a:ext cx="5257800" cy="639763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4209" y="1606138"/>
            <a:ext cx="5257800" cy="639763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H="1">
            <a:off x="0" y="2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89059" y="949640"/>
            <a:ext cx="7475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9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18546" y="1740254"/>
            <a:ext cx="7528253" cy="4333523"/>
          </a:xfrm>
          <a:prstGeom prst="rect">
            <a:avLst/>
          </a:prstGeom>
        </p:spPr>
        <p:txBody>
          <a:bodyPr lIns="109887" tIns="54942" rIns="109887" bIns="54942"/>
          <a:lstStyle>
            <a:lvl1pPr marL="342865" indent="-342865"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 marL="114288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 marL="2057186" indent="-228578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331734" cy="68580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89059" y="949640"/>
            <a:ext cx="7475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201"/>
              </a:spcAft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9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331734" cy="68580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157204" y="2805533"/>
            <a:ext cx="6415626" cy="1576388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16051" indent="-116051">
              <a:lnSpc>
                <a:spcPct val="95000"/>
              </a:lnSpc>
              <a:spcBef>
                <a:spcPts val="750"/>
              </a:spcBef>
              <a:buNone/>
              <a:tabLst>
                <a:tab pos="6762729" algn="r"/>
              </a:tabLst>
              <a:defRPr sz="2417">
                <a:solidFill>
                  <a:schemeClr val="accent2"/>
                </a:solidFill>
              </a:defRPr>
            </a:lvl1pPr>
            <a:lvl2pPr marL="457153" indent="0">
              <a:buNone/>
              <a:defRPr sz="2417">
                <a:solidFill>
                  <a:schemeClr val="accent2"/>
                </a:solidFill>
              </a:defRPr>
            </a:lvl2pPr>
            <a:lvl3pPr marL="914306" indent="0">
              <a:buNone/>
              <a:defRPr sz="2417">
                <a:solidFill>
                  <a:schemeClr val="accent2"/>
                </a:solidFill>
              </a:defRPr>
            </a:lvl3pPr>
            <a:lvl4pPr marL="1371456" indent="0">
              <a:buNone/>
              <a:defRPr sz="2417">
                <a:solidFill>
                  <a:schemeClr val="accent2"/>
                </a:solidFill>
              </a:defRPr>
            </a:lvl4pPr>
            <a:lvl5pPr marL="1828609" indent="0">
              <a:buNone/>
              <a:defRPr sz="2417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464" y="3752626"/>
            <a:ext cx="6416674" cy="7760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5183" y="2149508"/>
            <a:ext cx="671254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defRPr lang="en-US" sz="6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9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924312" y="3956413"/>
            <a:ext cx="6712682" cy="457323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750"/>
              </a:spcBef>
              <a:buNone/>
              <a:defRPr sz="2833" cap="none" spc="-51" baseline="0">
                <a:solidFill>
                  <a:schemeClr val="tx1"/>
                </a:solidFill>
              </a:defRPr>
            </a:lvl1pPr>
            <a:lvl2pPr marL="457153" indent="0">
              <a:buNone/>
              <a:defRPr sz="2417" cap="all" baseline="0">
                <a:solidFill>
                  <a:schemeClr val="accent2"/>
                </a:solidFill>
              </a:defRPr>
            </a:lvl2pPr>
            <a:lvl3pPr marL="914306" indent="0">
              <a:buNone/>
              <a:defRPr sz="2417" cap="all" baseline="0">
                <a:solidFill>
                  <a:schemeClr val="accent2"/>
                </a:solidFill>
              </a:defRPr>
            </a:lvl3pPr>
            <a:lvl4pPr marL="1371456" indent="0">
              <a:buNone/>
              <a:defRPr sz="2417" cap="all" baseline="0">
                <a:solidFill>
                  <a:schemeClr val="accent2"/>
                </a:solidFill>
              </a:defRPr>
            </a:lvl4pPr>
            <a:lvl5pPr marL="1828609" indent="0">
              <a:buNone/>
              <a:defRPr sz="2417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924312" y="4940669"/>
            <a:ext cx="6695053" cy="650875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750"/>
              </a:spcBef>
              <a:buNone/>
              <a:defRPr sz="2500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000" cap="all" baseline="0">
                <a:solidFill>
                  <a:schemeClr val="accent2"/>
                </a:solidFill>
              </a:defRPr>
            </a:lvl2pPr>
            <a:lvl3pPr marL="914306" indent="0">
              <a:buNone/>
              <a:defRPr sz="2000" cap="all" baseline="0">
                <a:solidFill>
                  <a:schemeClr val="accent2"/>
                </a:solidFill>
              </a:defRPr>
            </a:lvl3pPr>
            <a:lvl4pPr marL="1371456" indent="0">
              <a:buNone/>
              <a:defRPr sz="2000" cap="all" baseline="0">
                <a:solidFill>
                  <a:schemeClr val="accent2"/>
                </a:solidFill>
              </a:defRPr>
            </a:lvl4pPr>
            <a:lvl5pPr marL="1828609" indent="0">
              <a:buNone/>
              <a:defRPr sz="20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juniper_cmyk.png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4692" y="360079"/>
            <a:ext cx="1900832" cy="51967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4692" y="360079"/>
            <a:ext cx="1900832" cy="519679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139" y="4020055"/>
            <a:ext cx="5041673" cy="87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786" y="2769575"/>
            <a:ext cx="5561790" cy="11430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750"/>
              </a:spcBef>
              <a:defRPr lang="en-US" sz="8333" b="0" cap="none" spc="-5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8823" y="6560775"/>
            <a:ext cx="2386848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917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917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88823" y="6560775"/>
            <a:ext cx="2386848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917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917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0482" y="6560775"/>
            <a:ext cx="171518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917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917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60482" y="6560775"/>
            <a:ext cx="171518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917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917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5287B9-FF98-FC44-BA01-4A5B994C3EF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0BD98-E55F-4040-A77C-BCA653B0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3858263"/>
            <a:ext cx="7543593" cy="1362076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333"/>
              </a:spcBef>
              <a:defRPr sz="4833" b="0" cap="none" spc="-5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464" y="3710427"/>
            <a:ext cx="7333343" cy="7760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 baseline="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1709934"/>
            <a:ext cx="10972802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2190249"/>
            <a:ext cx="10972802" cy="406907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 baseline="0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535871" y="4369948"/>
            <a:ext cx="2653622" cy="24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2190249"/>
            <a:ext cx="10972802" cy="406907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4539" y="4351674"/>
            <a:ext cx="2683327" cy="250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02" y="2190249"/>
            <a:ext cx="10972802" cy="406907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750"/>
              </a:spcBef>
              <a:buClr>
                <a:schemeClr val="tx1"/>
              </a:buClr>
              <a:defRPr sz="2667">
                <a:solidFill>
                  <a:schemeClr val="accent2"/>
                </a:solidFill>
              </a:defRPr>
            </a:lvl1pPr>
            <a:lvl2pPr marL="742874" indent="-285720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333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600033" indent="-228578">
              <a:lnSpc>
                <a:spcPct val="95000"/>
              </a:lnSpc>
              <a:spcBef>
                <a:spcPts val="333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67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2014 Juniper Networks, Inc.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02" y="860997"/>
            <a:ext cx="10972802" cy="492443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333"/>
              </a:spcBef>
              <a:defRPr lang="en-US" sz="4000" b="0" spc="-5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914123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4002" y="1430119"/>
            <a:ext cx="10972958" cy="493712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333"/>
              </a:spcBef>
              <a:buNone/>
              <a:defRPr sz="2667" cap="none" spc="-51" baseline="0">
                <a:solidFill>
                  <a:schemeClr val="accent2"/>
                </a:solidFill>
              </a:defRPr>
            </a:lvl1pPr>
            <a:lvl2pPr marL="457153" indent="0">
              <a:buNone/>
              <a:defRPr sz="2833">
                <a:solidFill>
                  <a:schemeClr val="tx1"/>
                </a:solidFill>
              </a:defRPr>
            </a:lvl2pPr>
            <a:lvl3pPr marL="914306" indent="0">
              <a:buNone/>
              <a:defRPr sz="2000">
                <a:solidFill>
                  <a:schemeClr val="tx1"/>
                </a:solidFill>
              </a:defRPr>
            </a:lvl3pPr>
            <a:lvl4pPr marL="1371456" indent="0">
              <a:buNone/>
              <a:defRPr sz="1917">
                <a:solidFill>
                  <a:schemeClr val="tx1"/>
                </a:solidFill>
              </a:defRPr>
            </a:lvl4pPr>
            <a:lvl5pPr marL="1828609" indent="0">
              <a:buNone/>
              <a:defRPr sz="191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30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19587" y="-1"/>
            <a:ext cx="12211587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73" tIns="45785" rIns="91573" bIns="45785" rtlCol="0" anchor="ctr"/>
          <a:lstStyle/>
          <a:p>
            <a:pPr algn="ctr"/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34150" y="6560775"/>
            <a:ext cx="2297079" cy="218061"/>
          </a:xfrm>
          <a:prstGeom prst="rect">
            <a:avLst/>
          </a:prstGeom>
          <a:noFill/>
        </p:spPr>
        <p:txBody>
          <a:bodyPr wrap="none" lIns="76188" tIns="38094" rIns="76188" bIns="38094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sz="917" dirty="0"/>
              <a:t>Copyright © </a:t>
            </a:r>
            <a:r>
              <a:rPr lang="en-US" sz="917" dirty="0" smtClean="0"/>
              <a:t>2015 </a:t>
            </a:r>
            <a:r>
              <a:rPr lang="en-US" sz="917" dirty="0"/>
              <a:t>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black">
          <a:xfrm>
            <a:off x="153998" y="6571722"/>
            <a:ext cx="296532" cy="218061"/>
          </a:xfrm>
          <a:prstGeom prst="rect">
            <a:avLst/>
          </a:prstGeom>
          <a:noFill/>
          <a:extLst/>
        </p:spPr>
        <p:txBody>
          <a:bodyPr wrap="none" lIns="76188" tIns="38094" rIns="76188" bIns="38094" rtlCol="0" anchor="b" anchorCtr="0">
            <a:spAutoFit/>
          </a:bodyPr>
          <a:lstStyle/>
          <a:p>
            <a:pPr lvl="0"/>
            <a:fld id="{5266C0E3-FCB2-4D10-9980-6DFC0D8FABCB}" type="slidenum">
              <a:rPr lang="en-US" sz="917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917" dirty="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6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153" rtl="0" eaLnBrk="1" latinLnBrk="0" hangingPunct="1">
        <a:spcBef>
          <a:spcPct val="0"/>
        </a:spcBef>
        <a:buNone/>
        <a:defRPr sz="3333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342865" indent="-342865" algn="l" defTabSz="457153" rtl="0" eaLnBrk="1" latinLnBrk="0" hangingPunct="1">
        <a:spcBef>
          <a:spcPct val="20000"/>
        </a:spcBef>
        <a:buFont typeface="Arial"/>
        <a:buChar char="•"/>
        <a:defRPr sz="3167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742874" indent="-285720" algn="l" defTabSz="457153" rtl="0" eaLnBrk="1" latinLnBrk="0" hangingPunct="1">
        <a:spcBef>
          <a:spcPct val="20000"/>
        </a:spcBef>
        <a:buFont typeface="Arial"/>
        <a:buChar char="–"/>
        <a:defRPr sz="3083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142883" indent="-228578" algn="l" defTabSz="457153" rtl="0" eaLnBrk="1" latinLnBrk="0" hangingPunct="1">
        <a:spcBef>
          <a:spcPct val="20000"/>
        </a:spcBef>
        <a:buFont typeface="Arial"/>
        <a:buChar char="•"/>
        <a:defRPr sz="2417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600033" indent="-228578" algn="l" defTabSz="45715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057186" indent="-228578" algn="l" defTabSz="45715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2514339" indent="-228578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4" indent="-228578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8" indent="-228578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0" indent="-228578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9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8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9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2" algn="l" defTabSz="457153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L3VPN – VRF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Route Leaking Episode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115799" y="5083139"/>
            <a:ext cx="3942608" cy="0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44488" y="4348848"/>
            <a:ext cx="3942608" cy="0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see me…now you don’t…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vSRXP2 </a:t>
            </a:r>
            <a:r>
              <a:rPr lang="en-US" dirty="0" err="1" smtClean="0"/>
              <a:t>vrf</a:t>
            </a:r>
            <a:r>
              <a:rPr lang="en-US" dirty="0" smtClean="0"/>
              <a:t>-foo generates a default route</a:t>
            </a:r>
          </a:p>
          <a:p>
            <a:r>
              <a:rPr lang="en-US" dirty="0" smtClean="0"/>
              <a:t>vSRXP2 </a:t>
            </a:r>
            <a:r>
              <a:rPr lang="en-US" dirty="0" err="1" smtClean="0"/>
              <a:t>vrf</a:t>
            </a:r>
            <a:r>
              <a:rPr lang="en-US" dirty="0" smtClean="0"/>
              <a:t>-foo sends to vSRXP1 with a next-hop self</a:t>
            </a:r>
          </a:p>
          <a:p>
            <a:r>
              <a:rPr lang="en-US" dirty="0" smtClean="0"/>
              <a:t>vSRXP1 </a:t>
            </a:r>
            <a:r>
              <a:rPr lang="en-US" dirty="0" err="1" smtClean="0"/>
              <a:t>vrf</a:t>
            </a:r>
            <a:r>
              <a:rPr lang="en-US" dirty="0" smtClean="0"/>
              <a:t>-foo auto-exports to </a:t>
            </a:r>
            <a:r>
              <a:rPr lang="en-US" dirty="0" err="1" smtClean="0"/>
              <a:t>vrf</a:t>
            </a:r>
            <a:r>
              <a:rPr lang="en-US" dirty="0" smtClean="0"/>
              <a:t>-bar,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93818" y="4108861"/>
            <a:ext cx="787881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0.0.0.0/0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53" y="3972915"/>
            <a:ext cx="539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66 0.04027 -0.00118 0.08078 -0.00118 0.09953 C -0.00118 0.11805 0 0.11227 0 0.11227 L 0.525 0.10162 C 0.60976 0.08032 0.50911 0.00555 0.50833 -0.01482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1"/>
    </p:bldLst>
  </p:timing>
</p:sld>
</file>

<file path=ppt/theme/theme1.xml><?xml version="1.0" encoding="utf-8"?>
<a:theme xmlns:a="http://schemas.openxmlformats.org/drawingml/2006/main" name="Juniper_them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ATEST_PP-420001 Template_DNP1.potx" id="{C975E7DE-76AB-4592-B4F3-286B9B62D84D}" vid="{DA7756F1-40CB-405D-9F51-3278B39E36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Juniper_theme</Template>
  <TotalTime>41</TotalTime>
  <Words>36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Juniper_theme</vt:lpstr>
      <vt:lpstr>L3VPN – VRF </vt:lpstr>
      <vt:lpstr>Now you see me…now you don’t…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Mountain</dc:title>
  <dc:creator>Maltimore Butler</dc:creator>
  <cp:lastModifiedBy>Maltimore Butler</cp:lastModifiedBy>
  <cp:revision>6</cp:revision>
  <dcterms:created xsi:type="dcterms:W3CDTF">2016-10-30T04:16:39Z</dcterms:created>
  <dcterms:modified xsi:type="dcterms:W3CDTF">2016-10-31T13:59:23Z</dcterms:modified>
</cp:coreProperties>
</file>