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70" r:id="rId6"/>
    <p:sldId id="271" r:id="rId7"/>
    <p:sldId id="266" r:id="rId8"/>
    <p:sldId id="269" r:id="rId9"/>
    <p:sldId id="268" r:id="rId10"/>
    <p:sldId id="267" r:id="rId11"/>
    <p:sldId id="262" r:id="rId12"/>
    <p:sldId id="261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2CD4-F6C3-EE14-AAF3-1C29085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>
                <a:solidFill>
                  <a:srgbClr val="FFFFFF"/>
                </a:solidFill>
              </a:rPr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Eifrige Otter Zeitbuchung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Risikos</a:t>
            </a:r>
          </a:p>
        </p:txBody>
      </p:sp>
    </p:spTree>
    <p:extLst>
      <p:ext uri="{BB962C8B-B14F-4D97-AF65-F5344CB8AC3E}">
        <p14:creationId xmlns:p14="http://schemas.microsoft.com/office/powerpoint/2010/main" val="23048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dirty="0"/>
              <a:t>7. Aufgetretene Probleme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EE3A0C10-5374-8952-9260-BA5D322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Verlust einer Arbeitskraft</a:t>
            </a:r>
          </a:p>
          <a:p>
            <a:r>
              <a:rPr lang="de-DE" dirty="0"/>
              <a:t>Design Fehler</a:t>
            </a:r>
          </a:p>
          <a:p>
            <a:r>
              <a:rPr lang="de-DE" dirty="0"/>
              <a:t>Probleme mit der Aufgabenverwaltung von Jira</a:t>
            </a:r>
          </a:p>
          <a:p>
            <a:r>
              <a:rPr lang="de-DE" dirty="0"/>
              <a:t>Unklarer Endzeitpunkt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7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de-DE" dirty="0"/>
              <a:t>8. Live Demo</a:t>
            </a:r>
          </a:p>
        </p:txBody>
      </p:sp>
      <p:pic>
        <p:nvPicPr>
          <p:cNvPr id="5" name="Picture 4" descr="Lokalisierungsflagge auf einem Stadtplan">
            <a:extLst>
              <a:ext uri="{FF2B5EF4-FFF2-40B4-BE49-F238E27FC236}">
                <a16:creationId xmlns:a16="http://schemas.microsoft.com/office/drawing/2014/main" id="{06E3CEF0-70C2-F493-5650-3B2E351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8" r="48641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https://zeitbuchung.it-lutz.com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88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/>
              <a:t>9. Erweiterungspotenzial</a:t>
            </a:r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Urlaubssystem</a:t>
            </a:r>
          </a:p>
          <a:p>
            <a:r>
              <a:rPr lang="de-DE" dirty="0"/>
              <a:t>Unterscheidung ob HO oder vor-Ort</a:t>
            </a:r>
          </a:p>
          <a:p>
            <a:r>
              <a:rPr lang="de-DE" dirty="0"/>
              <a:t>2FA Anmeldung</a:t>
            </a:r>
          </a:p>
          <a:p>
            <a:r>
              <a:rPr lang="de-DE" dirty="0"/>
              <a:t>Implementierung einer Exportfunktion</a:t>
            </a:r>
          </a:p>
          <a:p>
            <a:r>
              <a:rPr lang="de-DE" dirty="0"/>
              <a:t>Integration in ein Docker Image für die einfachere Bereitstellung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10. Lessons Learned</a:t>
            </a: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45C82B7-1864-8BA6-14E1-B84DDCB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270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7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Vielen Dank für eure Aufmerksamkeit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Verwendete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Projektorganisation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Teamaufteilung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Vorgehensmodell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Liefergegenstände und Meilensteine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Wireframes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Schulungskonzept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Stakeholder und Anforderungsanalyse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Zeitplanung und Budgetanalyse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Qualitätssicherung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Risikomanagement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Aufgetretene Probleme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Live Demo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Erweiterungspotenzial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 err="1"/>
              <a:t>Leasons</a:t>
            </a:r>
            <a:r>
              <a:rPr lang="de-DE" sz="1500" dirty="0"/>
              <a:t> </a:t>
            </a:r>
            <a:r>
              <a:rPr lang="de-DE" sz="1500" dirty="0" err="1"/>
              <a:t>Learnd</a:t>
            </a:r>
            <a:endParaRPr lang="de-DE" sz="1500" dirty="0"/>
          </a:p>
          <a:p>
            <a:pPr marL="0" indent="0">
              <a:lnSpc>
                <a:spcPct val="100000"/>
              </a:lnSpc>
              <a:buNone/>
            </a:pPr>
            <a:endParaRPr lang="de-DE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VisualStudio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Bootstap</a:t>
            </a:r>
            <a:endParaRPr lang="de-DE" dirty="0"/>
          </a:p>
          <a:p>
            <a:pPr lvl="2"/>
            <a:r>
              <a:rPr lang="de-DE" dirty="0"/>
              <a:t>HTML</a:t>
            </a:r>
          </a:p>
          <a:p>
            <a:pPr lvl="2"/>
            <a:r>
              <a:rPr lang="de-DE" dirty="0"/>
              <a:t>CSS</a:t>
            </a:r>
          </a:p>
          <a:p>
            <a:pPr lvl="2"/>
            <a:r>
              <a:rPr lang="de-DE" dirty="0"/>
              <a:t>JavaScript</a:t>
            </a:r>
          </a:p>
          <a:p>
            <a:pPr lvl="2"/>
            <a:r>
              <a:rPr lang="de-DE" dirty="0"/>
              <a:t>PHP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VPS von @Fabian</a:t>
            </a:r>
          </a:p>
          <a:p>
            <a:r>
              <a:rPr lang="de-DE" dirty="0"/>
              <a:t>Jira /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Picture 4" descr="Computerskript auf einem Bildschirm">
            <a:extLst>
              <a:ext uri="{FF2B5EF4-FFF2-40B4-BE49-F238E27FC236}">
                <a16:creationId xmlns:a16="http://schemas.microsoft.com/office/drawing/2014/main" id="{22B6D9BA-9726-06E8-36DF-D65A23F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9" b="2"/>
          <a:stretch>
            <a:fillRect/>
          </a:stretch>
        </p:blipFill>
        <p:spPr>
          <a:xfrm>
            <a:off x="6096000" y="2104703"/>
            <a:ext cx="3721629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Teamaufteilung:</a:t>
            </a:r>
          </a:p>
          <a:p>
            <a:pPr marL="0" indent="0">
              <a:buNone/>
            </a:pPr>
            <a:r>
              <a:rPr lang="de-DE" dirty="0"/>
              <a:t>Developer</a:t>
            </a:r>
          </a:p>
          <a:p>
            <a:pPr lvl="1"/>
            <a:r>
              <a:rPr lang="de-DE" dirty="0"/>
              <a:t>Fabian</a:t>
            </a:r>
          </a:p>
          <a:p>
            <a:pPr lvl="1"/>
            <a:r>
              <a:rPr lang="de-DE" dirty="0"/>
              <a:t>Magnus</a:t>
            </a:r>
          </a:p>
          <a:p>
            <a:pPr marL="0" indent="0">
              <a:buNone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1"/>
            <a:r>
              <a:rPr lang="de-DE" dirty="0"/>
              <a:t>Manuel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Master</a:t>
            </a:r>
          </a:p>
          <a:p>
            <a:pPr lvl="1"/>
            <a:r>
              <a:rPr lang="de-DE" dirty="0"/>
              <a:t>Luca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Vorgehensmodell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Agile Methode /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Liefergegenstände und Meilensteine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Wireframes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blabal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Schulungskonzept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9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Stakeholder und Anforderungsanalyse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Steak</a:t>
            </a:r>
          </a:p>
        </p:txBody>
      </p:sp>
    </p:spTree>
    <p:extLst>
      <p:ext uri="{BB962C8B-B14F-4D97-AF65-F5344CB8AC3E}">
        <p14:creationId xmlns:p14="http://schemas.microsoft.com/office/powerpoint/2010/main" val="18814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Noch machen</a:t>
            </a:r>
          </a:p>
        </p:txBody>
      </p:sp>
    </p:spTree>
    <p:extLst>
      <p:ext uri="{BB962C8B-B14F-4D97-AF65-F5344CB8AC3E}">
        <p14:creationId xmlns:p14="http://schemas.microsoft.com/office/powerpoint/2010/main" val="3718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5.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Kontinuierliche Arbeit mit GitHub</a:t>
            </a:r>
          </a:p>
          <a:p>
            <a:pPr lvl="1"/>
            <a:r>
              <a:rPr lang="de-DE" dirty="0"/>
              <a:t>Code Reviews</a:t>
            </a:r>
          </a:p>
          <a:p>
            <a:r>
              <a:rPr lang="de-DE" dirty="0"/>
              <a:t>Code Tests</a:t>
            </a:r>
          </a:p>
        </p:txBody>
      </p:sp>
    </p:spTree>
    <p:extLst>
      <p:ext uri="{BB962C8B-B14F-4D97-AF65-F5344CB8AC3E}">
        <p14:creationId xmlns:p14="http://schemas.microsoft.com/office/powerpoint/2010/main" val="31948612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78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Projektmanagement</vt:lpstr>
      <vt:lpstr>Gliederung</vt:lpstr>
      <vt:lpstr>1. Verwendete Tools</vt:lpstr>
      <vt:lpstr>2. Projektorganisation</vt:lpstr>
      <vt:lpstr>2. Projektorganisation</vt:lpstr>
      <vt:lpstr>2. Projektorganisation</vt:lpstr>
      <vt:lpstr>3. Stakeholder und Anforderungsanalyse</vt:lpstr>
      <vt:lpstr>4. Zeitplanung und Budgetanalyse</vt:lpstr>
      <vt:lpstr>5. Qualitätsicherung</vt:lpstr>
      <vt:lpstr>6. Risikomanagement</vt:lpstr>
      <vt:lpstr>7. Aufgetretene Probleme</vt:lpstr>
      <vt:lpstr>8. Live Demo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Manuel Lutz</cp:lastModifiedBy>
  <cp:revision>8</cp:revision>
  <dcterms:created xsi:type="dcterms:W3CDTF">2025-05-26T14:51:35Z</dcterms:created>
  <dcterms:modified xsi:type="dcterms:W3CDTF">2025-06-04T14:11:35Z</dcterms:modified>
</cp:coreProperties>
</file>