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6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86" r:id="rId10"/>
    <p:sldId id="269" r:id="rId11"/>
    <p:sldId id="270" r:id="rId12"/>
    <p:sldId id="271" r:id="rId13"/>
    <p:sldId id="272" r:id="rId14"/>
    <p:sldId id="273" r:id="rId15"/>
    <p:sldId id="274" r:id="rId16"/>
    <p:sldId id="283" r:id="rId17"/>
    <p:sldId id="287" r:id="rId18"/>
    <p:sldId id="276" r:id="rId19"/>
    <p:sldId id="277" r:id="rId20"/>
    <p:sldId id="278" r:id="rId21"/>
    <p:sldId id="284" r:id="rId22"/>
    <p:sldId id="279" r:id="rId23"/>
    <p:sldId id="275" r:id="rId24"/>
    <p:sldId id="280" r:id="rId25"/>
    <p:sldId id="281" r:id="rId26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489"/>
  </p:normalViewPr>
  <p:slideViewPr>
    <p:cSldViewPr snapToGrid="0">
      <p:cViewPr>
        <p:scale>
          <a:sx n="106" d="100"/>
          <a:sy n="106" d="100"/>
        </p:scale>
        <p:origin x="9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C59D-854A-F36C-4A96-E36DF2F7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Live Demo – API Calls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78E0A-833F-F14E-51ED-844E4B23EF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err="1"/>
              <a:t>getNotifications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als JSON-Array alle Benachrichtigungen zurück, die der Nutzer bekommen hat</a:t>
            </a:r>
          </a:p>
          <a:p>
            <a:r>
              <a:rPr lang="de-DE" dirty="0" err="1"/>
              <a:t>userKommen</a:t>
            </a:r>
            <a:r>
              <a:rPr lang="de-DE" dirty="0"/>
              <a:t>() / </a:t>
            </a:r>
            <a:r>
              <a:rPr lang="de-DE" dirty="0" err="1"/>
              <a:t>userGehen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der Nutzer eingeloggt wurde, oder nicht.</a:t>
            </a:r>
          </a:p>
          <a:p>
            <a:r>
              <a:rPr lang="de-DE" dirty="0" err="1"/>
              <a:t>validate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die Nutzername/Passwort Kombination korrekt war.</a:t>
            </a:r>
          </a:p>
          <a:p>
            <a:r>
              <a:rPr lang="de-DE" dirty="0" err="1"/>
              <a:t>getUser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4194135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9.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10.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11.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1044</Words>
  <Application>Microsoft Macintosh PowerPoint</Application>
  <PresentationFormat>Breitbild</PresentationFormat>
  <Paragraphs>332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4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Projektorganisation – Vorgehensmodell</vt:lpstr>
      <vt:lpstr>2. Projektorganisation - Liefergegenstände</vt:lpstr>
      <vt:lpstr>2. Projektorganisation - Meilensteine</vt:lpstr>
      <vt:lpstr>2. Projektorganisation - Wireframes</vt:lpstr>
      <vt:lpstr>2. Projektorganisation - Wireframes</vt:lpstr>
      <vt:lpstr>2. Projektorganisation - Wireframes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Schulungs-/Kommunikationskonzept</vt:lpstr>
      <vt:lpstr>7. Schulungs-/Kommunikationskonzept</vt:lpstr>
      <vt:lpstr>8. Live Demo</vt:lpstr>
      <vt:lpstr>8. Live Demo – Control Panel</vt:lpstr>
      <vt:lpstr>8. Live Demo – User Dashboard</vt:lpstr>
      <vt:lpstr>8. Live Demo – API Calls</vt:lpstr>
      <vt:lpstr>9. Erweiterungspotenzial</vt:lpstr>
      <vt:lpstr>10. Aufgetretene Probleme</vt:lpstr>
      <vt:lpstr>11.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62</cp:revision>
  <dcterms:created xsi:type="dcterms:W3CDTF">2025-05-26T14:51:35Z</dcterms:created>
  <dcterms:modified xsi:type="dcterms:W3CDTF">2025-06-10T08:30:59Z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