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5.svg" ContentType="image/svg"/>
  <Override PartName="/ppt/media/image18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4"/>
    <p:restoredTop sz="96489"/>
  </p:normalViewPr>
  <p:slideViewPr>
    <p:cSldViewPr snapToGrid="0">
      <p:cViewPr>
        <p:scale>
          <a:sx n="92" d="100"/>
          <a:sy n="92" d="100"/>
        </p:scale>
        <p:origin x="30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User Dashboard: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Zeiten Tabelle – Wochenübersicht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Wochensprünge mit „Früher“ / „Später“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Tagesauswahl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„Kommen“ / „Gehen“ Buttons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Kurzinformationen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2"/>
          <a:stretch/>
        </p:blipFill>
        <p:spPr>
          <a:xfrm>
            <a:off x="594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rafik 110"/>
          <p:cNvPicPr/>
          <p:nvPr/>
        </p:nvPicPr>
        <p:blipFill>
          <a:blip r:embed="rId3"/>
          <a:stretch/>
        </p:blipFill>
        <p:spPr>
          <a:xfrm>
            <a:off x="5940000" y="181692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Navigationsbar: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Begrüßung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Benachrichtigungs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Logout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Hamburger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583362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Benachrichtigungen: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Pop-up Fenster zum Scrollen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2"/>
          <a:stretch/>
        </p:blipFill>
        <p:spPr>
          <a:xfrm>
            <a:off x="5779320" y="1688262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Grafik 118"/>
          <p:cNvPicPr/>
          <p:nvPr/>
        </p:nvPicPr>
        <p:blipFill>
          <a:blip r:embed="rId3"/>
          <a:stretch/>
        </p:blipFill>
        <p:spPr>
          <a:xfrm>
            <a:off x="5755560" y="1688262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Passwort änderbar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Sprachwechsel mit On/Off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5833620" y="1685716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Grafik 123"/>
          <p:cNvPicPr/>
          <p:nvPr/>
        </p:nvPicPr>
        <p:blipFill>
          <a:blip r:embed="rId3"/>
          <a:stretch/>
        </p:blipFill>
        <p:spPr>
          <a:xfrm>
            <a:off x="5940360" y="1748727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Anforderungsanalyse</a:t>
            </a:r>
            <a:br>
              <a:rPr sz="4000"/>
            </a:b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und Stakeholder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5. Qualitätssicherung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6. Risikomanagement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Wireframes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Aufgetretene Probleme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8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11.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Überlegungen: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Übersichtlich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Einfach zu Bedienen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Wichtigste Funktionen leicht erreichbar – Logout und Benachrichtigungen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 sowie die Zeitübersicht und Kommen/ Gehen Buttons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Hamburger Menü für Spracheinstellungen und Passwortänderung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2"/>
          <a:srcRect l="124" t="4413" r="847"/>
          <a:stretch/>
        </p:blipFill>
        <p:spPr>
          <a:xfrm>
            <a:off x="576000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Initiales Passwort: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Erster Login fordert Benutzerdefiniertes 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Ebenfalls eine Fehleranzeige integriert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2"/>
          <a:stretch/>
        </p:blipFill>
        <p:spPr>
          <a:xfrm>
            <a:off x="5826000" y="1694035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Macintosh PowerPoint</Application>
  <PresentationFormat>Breitbild</PresentationFormat>
  <Paragraphs>251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- Liefergegenstände</vt:lpstr>
      <vt:lpstr>2. Projektorganisation - Meilensteine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8. Aufgetretene Probleme</vt:lpstr>
      <vt:lpstr>9. Live Demo</vt:lpstr>
      <vt:lpstr>9. Live Demo – Control Panel</vt:lpstr>
      <vt:lpstr>9. Live Demo – User Dashboard</vt:lpstr>
      <vt:lpstr>10. Erweiterungspotenzial</vt:lpstr>
      <vt:lpstr>11.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51</cp:revision>
  <dcterms:created xsi:type="dcterms:W3CDTF">2025-05-26T14:51:35Z</dcterms:created>
  <dcterms:modified xsi:type="dcterms:W3CDTF">2025-06-09T13:49:39Z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