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70" r:id="rId9"/>
    <p:sldId id="273" r:id="rId10"/>
    <p:sldId id="271" r:id="rId11"/>
    <p:sldId id="272" r:id="rId12"/>
    <p:sldId id="262" r:id="rId13"/>
    <p:sldId id="286" r:id="rId14"/>
    <p:sldId id="294" r:id="rId15"/>
    <p:sldId id="296" r:id="rId16"/>
    <p:sldId id="298" r:id="rId17"/>
    <p:sldId id="297" r:id="rId18"/>
    <p:sldId id="295" r:id="rId19"/>
    <p:sldId id="293" r:id="rId20"/>
    <p:sldId id="269" r:id="rId21"/>
    <p:sldId id="289" r:id="rId22"/>
    <p:sldId id="274" r:id="rId23"/>
    <p:sldId id="283" r:id="rId24"/>
    <p:sldId id="287" r:id="rId25"/>
    <p:sldId id="276" r:id="rId26"/>
    <p:sldId id="301" r:id="rId27"/>
    <p:sldId id="302" r:id="rId28"/>
    <p:sldId id="304" r:id="rId29"/>
    <p:sldId id="279" r:id="rId30"/>
    <p:sldId id="275" r:id="rId31"/>
    <p:sldId id="280" r:id="rId32"/>
    <p:sldId id="281" r:id="rId3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6489"/>
  </p:normalViewPr>
  <p:slideViewPr>
    <p:cSldViewPr snapToGrid="0">
      <p:cViewPr>
        <p:scale>
          <a:sx n="101" d="100"/>
          <a:sy n="101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995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5401518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A1CC9-EFC1-5CC5-6A88-881824F704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591841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Benachrichtigungs</a:t>
            </a:r>
            <a:r>
              <a:rPr lang="de-DE" sz="2000" dirty="0">
                <a:solidFill>
                  <a:schemeClr val="dk1"/>
                </a:solidFill>
                <a:latin typeface="Calisto MT"/>
              </a:rPr>
              <a:t>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552171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200073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39C083C-51AA-2CFE-465C-C0A364BA1CF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5821610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Angefangen mit Jira, Wechsel zu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Trello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Arbeit mit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Trello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53863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7F801BE-E2C6-0ED1-D1E5-6D60141ADF1D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</p:txBody>
      </p:sp>
    </p:spTree>
    <p:extLst>
      <p:ext uri="{BB962C8B-B14F-4D97-AF65-F5344CB8AC3E}">
        <p14:creationId xmlns:p14="http://schemas.microsoft.com/office/powerpoint/2010/main" val="182940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Individuelles Passwort setzen</a:t>
            </a:r>
            <a:endParaRPr lang="de-DE" sz="18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Sprachwechsel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Benachrichtigungen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Logout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Wochenübersicht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Kommen/ Gehen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Benutzer mit Arbeitszeit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11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API-Calls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getNotifications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als JSON-Array alle Benachrichtigungen zurück, die der Nutzer bekommen hat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userKommen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 / </a:t>
            </a: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userGehen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der Nutzer eingeloggt wurde, oder nicht.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validate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die Nutzername/Passwort Kombination korrekt war.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getUser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2394856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cap="all" spc="31" dirty="0">
                <a:solidFill>
                  <a:schemeClr val="dk1"/>
                </a:solidFill>
              </a:rPr>
              <a:t>3. </a:t>
            </a:r>
            <a:r>
              <a:rPr lang="de-DE" sz="4000" cap="all" spc="31" dirty="0">
                <a:solidFill>
                  <a:srgbClr val="000000"/>
                </a:solidFill>
              </a:rPr>
              <a:t>Anforderungsanalyse</a:t>
            </a:r>
            <a:br>
              <a:rPr lang="de-DE" sz="4000" dirty="0"/>
            </a:br>
            <a:r>
              <a:rPr lang="de-DE" sz="4000" cap="all" spc="31" dirty="0">
                <a:solidFill>
                  <a:srgbClr val="000000"/>
                </a:solidFill>
              </a:rPr>
              <a:t>und Stakeholder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lvl="1"/>
            <a:r>
              <a:rPr lang="de-DE" sz="1100" dirty="0"/>
              <a:t>Es muss sichergestellt werden, dass eine API mit verschiedenen Funktionen zur Verfügung steht.</a:t>
            </a:r>
          </a:p>
          <a:p>
            <a:pPr lvl="1"/>
            <a:r>
              <a:rPr lang="de-DE" sz="1100" dirty="0"/>
              <a:t>Es muss sichergestellt werden, dass der Code zur Wartung/Veränderung gut lesbar ist.</a:t>
            </a:r>
          </a:p>
          <a:p>
            <a:pPr lvl="1"/>
            <a:r>
              <a:rPr lang="de-DE" sz="1100" dirty="0"/>
              <a:t>Es muss ein Tool zur Versionsverwaltung verwendet werden.</a:t>
            </a:r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lvl="2"/>
            <a:r>
              <a:rPr lang="de-DE" sz="1100" i="1" dirty="0"/>
              <a:t>Es muss eine Möglichkeit geben, per API einen Mitarbeiter einzustempeln.</a:t>
            </a:r>
          </a:p>
          <a:p>
            <a:pPr lvl="2"/>
            <a:r>
              <a:rPr lang="de-DE" sz="1100" i="1" dirty="0"/>
              <a:t>Es muss eine Möglichkeit geben, per API einen Mitarbeiter auszustempeln.</a:t>
            </a:r>
          </a:p>
          <a:p>
            <a:pPr lvl="2"/>
            <a:r>
              <a:rPr lang="de-DE" sz="1100" i="1" dirty="0"/>
              <a:t>Es muss eine Möglichkeit geben, per API die Nachrichten abzurufen (Kommen, Gehen)</a:t>
            </a:r>
          </a:p>
          <a:p>
            <a:pPr lvl="2"/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lvl="2"/>
            <a:r>
              <a:rPr lang="de-DE" sz="1100" i="1" dirty="0"/>
              <a:t>Es muss eine Möglichkeit geben, Nutzer über die API anzulegen und zu löschen.</a:t>
            </a:r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lvl="2"/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lvl="2"/>
            <a:r>
              <a:rPr lang="de-DE" sz="1100" i="1" dirty="0"/>
              <a:t>Es benötigt einen klar strukturierten Source-Code für das bessere Verständnis</a:t>
            </a:r>
          </a:p>
          <a:p>
            <a:pPr lvl="2"/>
            <a:r>
              <a:rPr lang="de-DE" sz="1100" i="1" dirty="0"/>
              <a:t>Es sollten Kommentare an den wichtigen Stellen im Source-Code vorhanden sein.</a:t>
            </a:r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lvl="2"/>
            <a:r>
              <a:rPr lang="de-DE" sz="1100" i="1" dirty="0"/>
              <a:t>Es muss ein System geben, dass jede Änderung zur Nachverfolgung bereitstellt.</a:t>
            </a:r>
          </a:p>
          <a:p>
            <a:pPr lvl="2"/>
            <a:r>
              <a:rPr lang="de-DE" sz="1100" i="1" dirty="0"/>
              <a:t>Hierzu wurde GIT ausgewählt, dass die Versionierung ermöglicht.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1447</Words>
  <Application>Microsoft Office PowerPoint</Application>
  <PresentationFormat>Breitbild</PresentationFormat>
  <Paragraphs>385</Paragraphs>
  <Slides>32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1" baseType="lpstr"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– Vorgehensmodell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API-Calls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Manuel Lutz</cp:lastModifiedBy>
  <cp:revision>73</cp:revision>
  <dcterms:created xsi:type="dcterms:W3CDTF">2025-05-26T14:51:35Z</dcterms:created>
  <dcterms:modified xsi:type="dcterms:W3CDTF">2025-06-11T11:12:16Z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