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72D2C-B31B-54D4-82E4-38656C6D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C824B-D6DA-E380-DB12-888C503C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BA0DB-C679-8DB8-A3A0-12DD5E55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32AE1-8061-D796-7260-24F2069A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B0FAD-A38D-6E4D-C84C-E235470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A4550-5B22-8FE7-E84D-0C455BAB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960D7B-DABA-C732-2315-5357296B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19027-76AC-C6D3-49DB-C7D23F63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661A4-F135-B72F-CA7F-1BF78F30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D03DF-53C5-406C-C9C6-B7517B0C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6F7C02-E44A-DF6A-A8E2-7D0FD5052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3FDA97-AE22-1216-44BE-D1646FD1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46D0B-EE75-C766-E885-8A608977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C3D38-D2B8-7D9A-8B0B-91E3DF59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50BD1-6065-5C7F-4444-74EF079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F9ADC-A1D4-A1DD-E957-CC0D92FB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0697A-9D10-D788-1626-C64FABEB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62C8C-0571-2D20-7F77-72201317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6718D-FDB2-2205-22D8-B1280E37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E13FC-1CB9-0B54-1D6C-B6900CF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0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1F710-D617-2791-FB16-F0DEEB9E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D343E-0247-8221-2EDA-F2EF43F9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9A746-5673-D8CF-5C38-189B8E44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23290-1EF0-3534-C417-94235B16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BC82E-0EEF-7600-075E-DE2AC372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36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5AF0B-2A6B-A7EA-FC0D-C873249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69687-1227-E6C4-602E-75E798069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0CEFDD-96EE-E6C3-C0A6-85C9B0A75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CDDB5-EBAA-A10D-B1BC-58055AFE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EB1CA-92AB-11FF-1062-923E85EC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5B32-0A49-336F-2B4D-4627594C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3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FFDDC-7CB2-538A-B10A-038B11F2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487E6-9058-E9B1-A3AC-BB5A6D64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F1CEB-7244-C4CA-E694-4528C03E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E50F0-6FA1-939A-9402-3BCC39EFB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8CFDCA-5A56-3ECA-12A6-209A79A2D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A2E7D7-CD9F-CA6F-9874-66E1EB1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B0FF83-DD31-E33E-DC3D-58D49989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606D9E-97B6-DB00-1223-25916DCA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845E5-ED44-FD09-E7C9-3B7B811D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1A1C2D-8D6D-B731-4C6B-2B1F3ED8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7B6230-B1B9-47B4-FE22-82EB8C2E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CBA89F-626A-F538-E93B-17A48F82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1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CC27E4-F482-DA39-67A8-1BE5B9EE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1EF68D-353F-74AA-0E73-C36860FE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6412D7-26B0-C752-10A3-F3DC589E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6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7E88E-E8C0-4ED0-56CD-AE0492EA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47020-3AE4-4780-3DC2-5594C08A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A49AF9-6DA0-AA00-BBF3-CB97B072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C78BE-6B45-0CE0-D937-5394BBEC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1CB01-3CBC-9604-CC98-FC7EA36F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070B1-4F7E-EDF5-796C-64B54EBE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69DF4-E52F-68E8-9BC6-047D9E49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E434-C145-AB56-1CFF-73D4E3F4C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3506DA-A4A0-607D-6DD6-D2BA9AF9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1C3C3E-1614-5286-40D3-43ED753A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F7A4B-716B-1A1F-F359-87B991A7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E4107-C007-2682-6895-1EE952B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82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06343-39C2-3099-0E5B-7DD5808C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3EA9D2-9C77-C0A8-8A43-BE2ECB3B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8854D-3126-D619-B672-72DFCB3E3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102B-3DD9-465F-9F7F-4A4256281386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27BAB-D8CC-9DD4-ACAD-4734BDC3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4B4D-6F7D-633B-40DA-CAA0E37BA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5446-AD70-4F11-94DD-525A9F888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4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FE4F-B536-0C33-01FC-523D8F244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E0D3F-78F2-3D7B-52C4-E58448655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91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Lutz</dc:creator>
  <cp:lastModifiedBy>Manuel Lutz</cp:lastModifiedBy>
  <cp:revision>1</cp:revision>
  <dcterms:created xsi:type="dcterms:W3CDTF">2025-05-26T14:51:35Z</dcterms:created>
  <dcterms:modified xsi:type="dcterms:W3CDTF">2025-05-26T14:52:13Z</dcterms:modified>
</cp:coreProperties>
</file>