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88" r:id="rId10"/>
    <p:sldId id="271" r:id="rId11"/>
    <p:sldId id="272" r:id="rId12"/>
    <p:sldId id="262" r:id="rId13"/>
    <p:sldId id="286" r:id="rId14"/>
    <p:sldId id="269" r:id="rId15"/>
    <p:sldId id="273" r:id="rId16"/>
    <p:sldId id="274" r:id="rId17"/>
    <p:sldId id="283" r:id="rId18"/>
    <p:sldId id="287" r:id="rId19"/>
    <p:sldId id="276" r:id="rId20"/>
    <p:sldId id="277" r:id="rId21"/>
    <p:sldId id="278" r:id="rId22"/>
    <p:sldId id="284" r:id="rId23"/>
    <p:sldId id="279" r:id="rId24"/>
    <p:sldId id="275" r:id="rId25"/>
    <p:sldId id="280" r:id="rId26"/>
    <p:sldId id="281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489"/>
  </p:normalViewPr>
  <p:slideViewPr>
    <p:cSldViewPr snapToGrid="0">
      <p:cViewPr>
        <p:scale>
          <a:sx n="106" d="100"/>
          <a:sy n="106" d="100"/>
        </p:scale>
        <p:origin x="9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Arbeit mit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Trello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C59D-854A-F36C-4A96-E36DF2F7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Live Demo – API Calls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78E0A-833F-F14E-51ED-844E4B23EF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err="1"/>
              <a:t>getNotifications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als JSON-Array alle Benachrichtigungen zurück, die der Nutzer bekommen hat</a:t>
            </a:r>
          </a:p>
          <a:p>
            <a:r>
              <a:rPr lang="de-DE" dirty="0" err="1"/>
              <a:t>userKommen</a:t>
            </a:r>
            <a:r>
              <a:rPr lang="de-DE" dirty="0"/>
              <a:t>() / </a:t>
            </a:r>
            <a:r>
              <a:rPr lang="de-DE" dirty="0" err="1"/>
              <a:t>userGehen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der Nutzer eingeloggt wurde, oder nicht.</a:t>
            </a:r>
          </a:p>
          <a:p>
            <a:r>
              <a:rPr lang="de-DE" dirty="0" err="1"/>
              <a:t>validate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die Nutzername/Passwort Kombination korrekt war.</a:t>
            </a:r>
          </a:p>
          <a:p>
            <a:r>
              <a:rPr lang="de-DE" dirty="0" err="1"/>
              <a:t>getUser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419413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6A1F0-06D2-D34D-F730-80C0101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cap="all" spc="31" dirty="0">
                <a:solidFill>
                  <a:schemeClr val="dk1"/>
                </a:solidFill>
              </a:rPr>
              <a:t>3. </a:t>
            </a:r>
            <a:r>
              <a:rPr lang="de-DE" cap="all" spc="31" dirty="0">
                <a:solidFill>
                  <a:srgbClr val="000000"/>
                </a:solidFill>
              </a:rPr>
              <a:t>Anforderungsanalyse</a:t>
            </a:r>
            <a:br>
              <a:rPr lang="de-DE" dirty="0"/>
            </a:br>
            <a:r>
              <a:rPr lang="de-DE" cap="all" spc="31" dirty="0">
                <a:solidFill>
                  <a:srgbClr val="000000"/>
                </a:solidFill>
              </a:rPr>
              <a:t>und Stakeholder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7BA5E-13C2-2C2D-70D2-6E64DBC256C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lvl="1"/>
            <a:r>
              <a:rPr lang="de-DE" sz="1100" dirty="0"/>
              <a:t>Es muss sichergestellt werden, dass eine API mit verschiedenen Funktionen zur Verfügung steht.</a:t>
            </a:r>
          </a:p>
          <a:p>
            <a:pPr lvl="1"/>
            <a:r>
              <a:rPr lang="de-DE" sz="1100" dirty="0"/>
              <a:t>Es muss sichergestellt werden, dass der Code zur Wartung/Veränderung gut lesbar ist.</a:t>
            </a:r>
          </a:p>
          <a:p>
            <a:pPr lvl="1"/>
            <a:r>
              <a:rPr lang="de-DE" sz="1100" dirty="0"/>
              <a:t>Es muss ein Tool zur Versionsverwaltung verwendet werden.</a:t>
            </a:r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lvl="2"/>
            <a:r>
              <a:rPr lang="de-DE" sz="1100" i="1" dirty="0"/>
              <a:t>Es muss eine Möglichkeit geben, per API einen Mitarbeiter einzustempeln.</a:t>
            </a:r>
          </a:p>
          <a:p>
            <a:pPr lvl="2"/>
            <a:r>
              <a:rPr lang="de-DE" sz="1100" i="1" dirty="0"/>
              <a:t>Es muss eine Möglichkeit geben, per API einen Mitarbeiter auszustempeln.</a:t>
            </a:r>
          </a:p>
          <a:p>
            <a:pPr lvl="2"/>
            <a:r>
              <a:rPr lang="de-DE" sz="1100" i="1" dirty="0"/>
              <a:t>Es muss eine Möglichkeit geben, per API die Nachrichten abzurufen (Kommen, Gehen)</a:t>
            </a:r>
          </a:p>
          <a:p>
            <a:pPr lvl="2"/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lvl="2"/>
            <a:r>
              <a:rPr lang="de-DE" sz="1100" i="1" dirty="0"/>
              <a:t>Es muss eine Möglichkeit geben, Nutzer über die API anzulegen und zu löschen.</a:t>
            </a:r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lvl="2"/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lvl="2"/>
            <a:r>
              <a:rPr lang="de-DE" sz="1100" i="1" dirty="0"/>
              <a:t>Es benötigt einen klar strukturierten Source-Code für das bessere Verständnis</a:t>
            </a:r>
          </a:p>
          <a:p>
            <a:pPr lvl="2"/>
            <a:r>
              <a:rPr lang="de-DE" sz="1100" i="1" dirty="0"/>
              <a:t>Es sollten Kommentare an den wichtigen Stellen im Source-Code vorhanden sein.</a:t>
            </a:r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lvl="2"/>
            <a:r>
              <a:rPr lang="de-DE" sz="1100" i="1" dirty="0"/>
              <a:t>Es muss ein System geben, dass jede Änderung zur Nachverfolgung bereitstellt.</a:t>
            </a:r>
          </a:p>
          <a:p>
            <a:pPr lvl="2"/>
            <a:r>
              <a:rPr lang="de-DE" sz="1100" i="1" dirty="0"/>
              <a:t>Hierzu wurde GIT ausgewählt, dass die Versionierung ermöglicht.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26848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1310</Words>
  <Application>Microsoft Macintosh PowerPoint</Application>
  <PresentationFormat>Breitbild</PresentationFormat>
  <Paragraphs>351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 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70</cp:revision>
  <dcterms:created xsi:type="dcterms:W3CDTF">2025-05-26T14:51:35Z</dcterms:created>
  <dcterms:modified xsi:type="dcterms:W3CDTF">2025-06-10T08:55:13Z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