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9.svg" ContentType="image/svg"/>
  <Override PartName="/ppt/notesSlides/notesSlide1.xml" ContentType="application/vnd.openxmlformats-officedocument.presentationml.notesSlide+xml"/>
  <Override PartName="/ppt/media/image20.svg" ContentType="image/svg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5" r:id="rId4"/>
    <p:sldId id="258" r:id="rId5"/>
    <p:sldId id="282" r:id="rId6"/>
    <p:sldId id="259" r:id="rId7"/>
    <p:sldId id="260" r:id="rId8"/>
    <p:sldId id="261" r:id="rId9"/>
    <p:sldId id="270" r:id="rId10"/>
    <p:sldId id="273" r:id="rId11"/>
    <p:sldId id="271" r:id="rId12"/>
    <p:sldId id="272" r:id="rId13"/>
    <p:sldId id="262" r:id="rId14"/>
    <p:sldId id="286" r:id="rId15"/>
    <p:sldId id="294" r:id="rId16"/>
    <p:sldId id="296" r:id="rId17"/>
    <p:sldId id="298" r:id="rId18"/>
    <p:sldId id="297" r:id="rId19"/>
    <p:sldId id="295" r:id="rId20"/>
    <p:sldId id="293" r:id="rId21"/>
    <p:sldId id="269" r:id="rId22"/>
    <p:sldId id="289" r:id="rId23"/>
    <p:sldId id="274" r:id="rId24"/>
    <p:sldId id="283" r:id="rId25"/>
    <p:sldId id="287" r:id="rId26"/>
    <p:sldId id="276" r:id="rId27"/>
    <p:sldId id="301" r:id="rId28"/>
    <p:sldId id="302" r:id="rId29"/>
    <p:sldId id="304" r:id="rId30"/>
    <p:sldId id="279" r:id="rId31"/>
    <p:sldId id="275" r:id="rId32"/>
    <p:sldId id="280" r:id="rId33"/>
    <p:sldId id="281" r:id="rId3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83836" autoAdjust="0"/>
  </p:normalViewPr>
  <p:slideViewPr>
    <p:cSldViewPr snapToGrid="0">
      <p:cViewPr varScale="1">
        <p:scale>
          <a:sx n="93" d="100"/>
          <a:sy n="93" d="100"/>
        </p:scale>
        <p:origin x="2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 dirty="0" err="1"/>
            <a:t>Scrum</a:t>
          </a:r>
          <a:r>
            <a:rPr lang="de-DE" dirty="0"/>
            <a:t> hier eher ungeeignet</a:t>
          </a:r>
          <a:endParaRPr lang="en-US" dirty="0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Scrum</a:t>
          </a:r>
          <a:r>
            <a:rPr lang="de-DE" sz="2000" kern="1200" dirty="0"/>
            <a:t> hier eher ungeeignet</a:t>
          </a:r>
          <a:endParaRPr lang="en-US" sz="2000" kern="1200" dirty="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66CC-DEBD-4864-A178-797B0E54C0D4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9DD25-300E-4456-A785-4AC273582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Wichtig, da hiermit sichergestellt wird, das kein </a:t>
            </a:r>
            <a:r>
              <a:rPr lang="de-DE" dirty="0" err="1"/>
              <a:t>mist</a:t>
            </a:r>
            <a:r>
              <a:rPr lang="de-DE" dirty="0"/>
              <a:t> im Projekt enthalten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5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WEibGNQ6/eifrigeotter-projektmanag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cap="all" spc="31" dirty="0">
                <a:solidFill>
                  <a:schemeClr val="dk1"/>
                </a:solidFill>
              </a:rPr>
              <a:t>3. </a:t>
            </a:r>
            <a:r>
              <a:rPr lang="de-DE" sz="4000" cap="all" spc="31" dirty="0">
                <a:solidFill>
                  <a:srgbClr val="000000"/>
                </a:solidFill>
              </a:rPr>
              <a:t>Anforderungsanalyse</a:t>
            </a:r>
            <a:br>
              <a:rPr lang="de-DE" sz="4000" dirty="0"/>
            </a:br>
            <a:r>
              <a:rPr lang="de-DE" sz="4000" cap="all" spc="31" dirty="0">
                <a:solidFill>
                  <a:srgbClr val="000000"/>
                </a:solidFill>
              </a:rPr>
              <a:t>und Stakeholder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r>
              <a:rPr lang="de-DE" sz="1100" b="1" dirty="0"/>
              <a:t>Ich bin Teil der Software-Entwicklung. Für mich bietet die Zeiterfassung viele Möglichkeiten, unsere bereits bestehende Software zu verbessern.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sichergestellt werden, dass eine API mit verschiedenen Funktionen zur Verfügung steht.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sichergestellt werden, dass der Code zur Wartung/Veränderung gut lesbar ist.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ein Tool zur Versionsverwaltung verwendet werden.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Als Software-Entwickler wünsche ich mir, dass ich mit Hilfe der API das Zeiterfassungssystem steuern kann. </a:t>
            </a:r>
            <a:r>
              <a:rPr lang="de-DE" sz="1100" b="1" dirty="0"/>
              <a:t>(13)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einen Mitarbeiter einzustempeln.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einen Mitarbeiter auszustempeln.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die Nachrichten abzurufen (Kommen, Gehen)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die </a:t>
            </a:r>
            <a:r>
              <a:rPr lang="de-DE" sz="1100" i="1" dirty="0" err="1"/>
              <a:t>NutzerID</a:t>
            </a:r>
            <a:r>
              <a:rPr lang="de-DE" sz="1100" i="1" dirty="0"/>
              <a:t> abzurufen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Nutzer über die API anzulegen und zu löschen.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de-DE" sz="1100" i="1" dirty="0"/>
          </a:p>
          <a:p>
            <a:pPr lvl="1"/>
            <a:r>
              <a:rPr lang="de-DE" sz="1100" dirty="0"/>
              <a:t>Als Software-Entwickler wünsche ich mir, dass der Source-Code klar verständlich ist, um in Zukunft das System weiter entwickeln zu können. </a:t>
            </a:r>
            <a:r>
              <a:rPr lang="de-DE" sz="1100" b="1" dirty="0"/>
              <a:t>(8)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vollständige technische Dokumentation der Anwendung geben, die alle Funktionen umfasst.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benötigt einen klar strukturierten Source-Code für das bessere Verständnis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sollten Kommentare an den wichtigen Stellen im Source-Code vorhanden sein.</a:t>
            </a:r>
          </a:p>
          <a:p>
            <a:pPr lvl="2"/>
            <a:endParaRPr lang="de-DE" sz="1100" i="1" dirty="0"/>
          </a:p>
          <a:p>
            <a:pPr lvl="1"/>
            <a:r>
              <a:rPr lang="de-DE" sz="1100" dirty="0"/>
              <a:t>Als Software-Entwickler ist es wichtig, dass ich bei der Entwicklung im Zweifel auf vorherige Versionen zugreifen kann. </a:t>
            </a:r>
            <a:r>
              <a:rPr lang="de-DE" sz="1100" b="1" dirty="0"/>
              <a:t>(3)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 System geben, dass jede Änderung zur Nachverfolgung bereitstellt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Login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9955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Initiales Passwort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15401518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B5A1CC9-EFC1-5CC5-6A88-881824F704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591841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Navigationsbar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Benachrichtigungs</a:t>
            </a:r>
            <a:r>
              <a:rPr lang="de-DE" sz="2000" dirty="0">
                <a:solidFill>
                  <a:schemeClr val="dk1"/>
                </a:solidFill>
                <a:latin typeface="Calisto MT"/>
              </a:rPr>
              <a:t>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5552171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Benachrichtigungen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120007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Hamburger Menü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E39C083C-51AA-2CFE-465C-C0A364BA1CF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5821610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In diesem Projekt händisch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>
                <a:solidFill>
                  <a:schemeClr val="dk1"/>
                </a:solidFill>
                <a:latin typeface="Calisto MT"/>
              </a:rPr>
              <a:t>In produktiv Umgebungen oftmals auch automatisiert mit sogenannten Unit Test</a:t>
            </a: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Tracking der Aufgaben jeder einzelnen Person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dirty="0">
                <a:solidFill>
                  <a:schemeClr val="dk1"/>
                </a:solidFill>
                <a:latin typeface="Calisto MT"/>
              </a:rPr>
              <a:t>Angefangen mit Jira, Wechsel zu </a:t>
            </a:r>
            <a:r>
              <a:rPr lang="de-DE" sz="1800" dirty="0" err="1">
                <a:solidFill>
                  <a:schemeClr val="dk1"/>
                </a:solidFill>
                <a:latin typeface="Calisto MT"/>
                <a:hlinkClick r:id="rId3"/>
              </a:rPr>
              <a:t>Trello</a:t>
            </a:r>
            <a:r>
              <a:rPr lang="de-DE" sz="1800" dirty="0">
                <a:solidFill>
                  <a:schemeClr val="dk1"/>
                </a:solidFill>
                <a:latin typeface="Calisto MT"/>
              </a:rPr>
              <a:t> 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53863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 dirty="0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Unsere Webseite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17F801BE-E2C6-0ED1-D1E5-6D60141ADF1D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</p:txBody>
      </p:sp>
    </p:spTree>
    <p:extLst>
      <p:ext uri="{BB962C8B-B14F-4D97-AF65-F5344CB8AC3E}">
        <p14:creationId xmlns:p14="http://schemas.microsoft.com/office/powerpoint/2010/main" val="182940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Individuelles Passwort setzen</a:t>
            </a:r>
            <a:endParaRPr lang="de-DE" sz="18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Sprachwechsel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Benachrichtigungen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Logout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Wochenübersicht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Kommen/ Gehen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Benutzer mit Arbeitszeit</a:t>
            </a:r>
            <a:endParaRPr lang="de-DE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118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API-Calls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getNotifications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als JSON-Array alle Benachrichtigungen zurück, die der Nutzer bekommen hat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userKommen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 / </a:t>
            </a: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userGehen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der Nutzer eingeloggt wurde, oder nicht.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validate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die Nutzername/Passwort Kombination korrekt war.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getUser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23948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3F32-F54C-67B7-E8E5-D64FCE0F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40" y="2775420"/>
            <a:ext cx="10690920" cy="1307160"/>
          </a:xfrm>
        </p:spPr>
        <p:txBody>
          <a:bodyPr anchor="ctr"/>
          <a:lstStyle/>
          <a:p>
            <a:pPr algn="ctr"/>
            <a:r>
              <a:rPr lang="de-DE" b="1" dirty="0"/>
              <a:t>Die BBQ GmbH..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A9B4BE-1393-F4A6-57F3-0660068EDB85}"/>
              </a:ext>
            </a:extLst>
          </p:cNvPr>
          <p:cNvSpPr txBox="1"/>
          <p:nvPr/>
        </p:nvSpPr>
        <p:spPr>
          <a:xfrm>
            <a:off x="7800109" y="3463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106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803855953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1467</Words>
  <Application>Microsoft Macintosh PowerPoint</Application>
  <PresentationFormat>Breitbild</PresentationFormat>
  <Paragraphs>395</Paragraphs>
  <Slides>33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3" baseType="lpstr">
      <vt:lpstr>Aptos</vt:lpstr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Die BBQ GmbH..</vt:lpstr>
      <vt:lpstr>1. Verwendete Tools</vt:lpstr>
      <vt:lpstr>2. Projektorganisation – Vorgehensmodell</vt:lpstr>
      <vt:lpstr>2. Projektorganisation - Teamaufteilung</vt:lpstr>
      <vt:lpstr>2. Projektorganisation - Liefergegenstände</vt:lpstr>
      <vt:lpstr>2. Projektorganisation - Meilensteine</vt:lpstr>
      <vt:lpstr>3. Anforderungsanalyse und Stakeholder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- Login</vt:lpstr>
      <vt:lpstr>5. Wireframes – Initiales Passwort</vt:lpstr>
      <vt:lpstr>5. Wireframes - User Dashboard</vt:lpstr>
      <vt:lpstr>5. Wireframes – Navigationsbar</vt:lpstr>
      <vt:lpstr>5. Wireframes – Benachrichtigungen</vt:lpstr>
      <vt:lpstr>5. Wireframes – Hamburger Menü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API-Calls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76</cp:revision>
  <dcterms:created xsi:type="dcterms:W3CDTF">2025-05-26T14:51:35Z</dcterms:created>
  <dcterms:modified xsi:type="dcterms:W3CDTF">2025-06-12T16:57:41Z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