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/>
              <a:t>Decision Tree </a:t>
            </a:r>
          </a:p>
          <a:p>
            <a:pPr>
              <a:defRPr/>
            </a:pPr>
            <a:r>
              <a:rPr lang="en-US" sz="1200"/>
              <a:t>Depth vs 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Sheet1!$B$39</c:f>
              <c:strCache>
                <c:ptCount val="1"/>
                <c:pt idx="0">
                  <c:v>Balanced Dataset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Sheet1!$A$40:$A$47</c:f>
              <c:numCache>
                <c:formatCode>General</c:formatCode>
                <c:ptCount val="8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</c:numCache>
            </c:numRef>
          </c:cat>
          <c:val>
            <c:numRef>
              <c:f>Sheet1!$B$40:$B$47</c:f>
              <c:numCache>
                <c:formatCode>0.00</c:formatCode>
                <c:ptCount val="8"/>
                <c:pt idx="0">
                  <c:v>68.8</c:v>
                </c:pt>
                <c:pt idx="1">
                  <c:v>70.349999999999994</c:v>
                </c:pt>
                <c:pt idx="2">
                  <c:v>74.56</c:v>
                </c:pt>
                <c:pt idx="3">
                  <c:v>77.95</c:v>
                </c:pt>
                <c:pt idx="4">
                  <c:v>78.89</c:v>
                </c:pt>
                <c:pt idx="5">
                  <c:v>79.12</c:v>
                </c:pt>
                <c:pt idx="6">
                  <c:v>79.16</c:v>
                </c:pt>
                <c:pt idx="7">
                  <c:v>79.16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Sheet1!$C$39</c:f>
              <c:strCache>
                <c:ptCount val="1"/>
                <c:pt idx="0">
                  <c:v>Unbalanced Dataset 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Sheet1!$A$40:$A$47</c:f>
              <c:numCache>
                <c:formatCode>General</c:formatCode>
                <c:ptCount val="8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</c:numCache>
            </c:numRef>
          </c:cat>
          <c:val>
            <c:numRef>
              <c:f>Sheet1!$C$40:$C$47</c:f>
              <c:numCache>
                <c:formatCode>0.0</c:formatCode>
                <c:ptCount val="8"/>
                <c:pt idx="0">
                  <c:v>89.57</c:v>
                </c:pt>
                <c:pt idx="1">
                  <c:v>90.03</c:v>
                </c:pt>
                <c:pt idx="2">
                  <c:v>88</c:v>
                </c:pt>
                <c:pt idx="3">
                  <c:v>86</c:v>
                </c:pt>
                <c:pt idx="4">
                  <c:v>86</c:v>
                </c:pt>
                <c:pt idx="5">
                  <c:v>86</c:v>
                </c:pt>
                <c:pt idx="6">
                  <c:v>86</c:v>
                </c:pt>
                <c:pt idx="7">
                  <c:v>86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0925376"/>
        <c:axId val="580927008"/>
      </c:lineChart>
      <c:catAx>
        <c:axId val="58092537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min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  <a:alpha val="25000"/>
                    </a:schemeClr>
                  </a:gs>
                  <a:gs pos="0">
                    <a:schemeClr val="dk1">
                      <a:lumMod val="65000"/>
                      <a:lumOff val="35000"/>
                      <a:alpha val="25000"/>
                    </a:schemeClr>
                  </a:gs>
                </a:gsLst>
                <a:lin ang="5400000" scaled="0"/>
              </a:gra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>
                  <a:defRPr sz="12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Depth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>
                <a:defRPr sz="12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927008"/>
        <c:crosses val="autoZero"/>
        <c:auto val="1"/>
        <c:lblAlgn val="ctr"/>
        <c:lblOffset val="100"/>
        <c:noMultiLvlLbl val="0"/>
      </c:catAx>
      <c:valAx>
        <c:axId val="580927008"/>
        <c:scaling>
          <c:orientation val="minMax"/>
          <c:min val="5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Accuracy %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9253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dirty="0"/>
              <a:t>All Classifiers</a:t>
            </a:r>
            <a:r>
              <a:rPr lang="en-US" sz="1400" baseline="0" dirty="0"/>
              <a:t> </a:t>
            </a:r>
            <a:r>
              <a:rPr lang="en-US" sz="1400" baseline="0" dirty="0" smtClean="0"/>
              <a:t>– Accuracy (</a:t>
            </a:r>
            <a:r>
              <a:rPr lang="en-US" sz="1200" baseline="0" dirty="0" smtClean="0"/>
              <a:t>Balanced v/s </a:t>
            </a:r>
            <a:r>
              <a:rPr lang="en-US" sz="1200" baseline="0" dirty="0"/>
              <a:t>Unbalanced </a:t>
            </a:r>
            <a:r>
              <a:rPr lang="en-US" sz="1200" baseline="0" dirty="0" smtClean="0"/>
              <a:t>Dataset)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Sheet1!$B$236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Sheet1!$A$237:$A$246</c:f>
              <c:strCache>
                <c:ptCount val="10"/>
                <c:pt idx="0">
                  <c:v>J48-Pruned</c:v>
                </c:pt>
                <c:pt idx="1">
                  <c:v>J48-Unpruned</c:v>
                </c:pt>
                <c:pt idx="2">
                  <c:v>Naive Bayes</c:v>
                </c:pt>
                <c:pt idx="3">
                  <c:v>Logistic Regression </c:v>
                </c:pt>
                <c:pt idx="4">
                  <c:v>AdaBoost</c:v>
                </c:pt>
                <c:pt idx="5">
                  <c:v>LogitBoost</c:v>
                </c:pt>
                <c:pt idx="6">
                  <c:v>Bagging</c:v>
                </c:pt>
                <c:pt idx="7">
                  <c:v>SVM c10k</c:v>
                </c:pt>
                <c:pt idx="8">
                  <c:v>SVM c100k</c:v>
                </c:pt>
                <c:pt idx="9">
                  <c:v>SVM c1000k</c:v>
                </c:pt>
              </c:strCache>
            </c:strRef>
          </c:cat>
          <c:val>
            <c:numRef>
              <c:f>Sheet1!$B$237:$B$246</c:f>
              <c:numCache>
                <c:formatCode>General</c:formatCode>
                <c:ptCount val="10"/>
                <c:pt idx="0">
                  <c:v>0.88100000000000001</c:v>
                </c:pt>
                <c:pt idx="1">
                  <c:v>0.86</c:v>
                </c:pt>
                <c:pt idx="2">
                  <c:v>0.81299999999999994</c:v>
                </c:pt>
                <c:pt idx="3">
                  <c:v>0.874</c:v>
                </c:pt>
                <c:pt idx="4">
                  <c:v>0.873</c:v>
                </c:pt>
                <c:pt idx="5">
                  <c:v>0.873</c:v>
                </c:pt>
                <c:pt idx="6">
                  <c:v>0.88</c:v>
                </c:pt>
                <c:pt idx="7">
                  <c:v>0.73</c:v>
                </c:pt>
                <c:pt idx="8">
                  <c:v>0.87</c:v>
                </c:pt>
                <c:pt idx="9">
                  <c:v>0.88</c:v>
                </c:pt>
              </c:numCache>
            </c:numRef>
          </c:val>
        </c:ser>
        <c:ser>
          <c:idx val="1"/>
          <c:order val="1"/>
          <c:tx>
            <c:strRef>
              <c:f>Sheet1!$C$236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Sheet1!$A$237:$A$246</c:f>
              <c:strCache>
                <c:ptCount val="10"/>
                <c:pt idx="0">
                  <c:v>J48-Pruned</c:v>
                </c:pt>
                <c:pt idx="1">
                  <c:v>J48-Unpruned</c:v>
                </c:pt>
                <c:pt idx="2">
                  <c:v>Naive Bayes</c:v>
                </c:pt>
                <c:pt idx="3">
                  <c:v>Logistic Regression </c:v>
                </c:pt>
                <c:pt idx="4">
                  <c:v>AdaBoost</c:v>
                </c:pt>
                <c:pt idx="5">
                  <c:v>LogitBoost</c:v>
                </c:pt>
                <c:pt idx="6">
                  <c:v>Bagging</c:v>
                </c:pt>
                <c:pt idx="7">
                  <c:v>SVM c10k</c:v>
                </c:pt>
                <c:pt idx="8">
                  <c:v>SVM c100k</c:v>
                </c:pt>
                <c:pt idx="9">
                  <c:v>SVM c1000k</c:v>
                </c:pt>
              </c:strCache>
            </c:strRef>
          </c:cat>
          <c:val>
            <c:numRef>
              <c:f>Sheet1!$C$237:$C$246</c:f>
              <c:numCache>
                <c:formatCode>0.000</c:formatCode>
                <c:ptCount val="10"/>
                <c:pt idx="0">
                  <c:v>0.85499999999999998</c:v>
                </c:pt>
                <c:pt idx="1">
                  <c:v>0.86120000000000008</c:v>
                </c:pt>
                <c:pt idx="2">
                  <c:v>0.70840000000000003</c:v>
                </c:pt>
                <c:pt idx="3">
                  <c:v>0.83660000000000001</c:v>
                </c:pt>
                <c:pt idx="4">
                  <c:v>0.79</c:v>
                </c:pt>
                <c:pt idx="5">
                  <c:v>0.80709999999999993</c:v>
                </c:pt>
                <c:pt idx="6">
                  <c:v>0.87769999999999992</c:v>
                </c:pt>
                <c:pt idx="7" formatCode="General">
                  <c:v>0.39</c:v>
                </c:pt>
                <c:pt idx="8" formatCode="General">
                  <c:v>0.54</c:v>
                </c:pt>
                <c:pt idx="9" formatCode="General">
                  <c:v>0.62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5"/>
        <c:overlap val="-30"/>
        <c:axId val="901235680"/>
        <c:axId val="901230240"/>
      </c:barChart>
      <c:catAx>
        <c:axId val="901235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230240"/>
        <c:crosses val="autoZero"/>
        <c:auto val="1"/>
        <c:lblAlgn val="ctr"/>
        <c:lblOffset val="100"/>
        <c:noMultiLvlLbl val="0"/>
      </c:catAx>
      <c:valAx>
        <c:axId val="901230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235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/>
              <a:t>All Classifiers</a:t>
            </a:r>
            <a:r>
              <a:rPr lang="en-US" sz="1400" baseline="0"/>
              <a:t> -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Sheet1!$B$236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Sheet1!$A$237:$A$249</c:f>
              <c:strCache>
                <c:ptCount val="13"/>
                <c:pt idx="0">
                  <c:v>J48-Pruned</c:v>
                </c:pt>
                <c:pt idx="1">
                  <c:v>J48-Unpruned</c:v>
                </c:pt>
                <c:pt idx="2">
                  <c:v>Naive Bayes</c:v>
                </c:pt>
                <c:pt idx="3">
                  <c:v>Logistic Regression </c:v>
                </c:pt>
                <c:pt idx="4">
                  <c:v>AdaBoost</c:v>
                </c:pt>
                <c:pt idx="5">
                  <c:v>LogitBoost</c:v>
                </c:pt>
                <c:pt idx="6">
                  <c:v>Bagging</c:v>
                </c:pt>
                <c:pt idx="7">
                  <c:v>SVM c10k</c:v>
                </c:pt>
                <c:pt idx="8">
                  <c:v>SVM c100k</c:v>
                </c:pt>
                <c:pt idx="9">
                  <c:v>SVM c1000k</c:v>
                </c:pt>
                <c:pt idx="10">
                  <c:v>1-NN</c:v>
                </c:pt>
                <c:pt idx="11">
                  <c:v>3-NN</c:v>
                </c:pt>
                <c:pt idx="12">
                  <c:v>5-NN</c:v>
                </c:pt>
              </c:strCache>
            </c:strRef>
          </c:cat>
          <c:val>
            <c:numRef>
              <c:f>Sheet1!$B$237:$B$249</c:f>
              <c:numCache>
                <c:formatCode>General</c:formatCode>
                <c:ptCount val="13"/>
                <c:pt idx="0">
                  <c:v>0.88100000000000001</c:v>
                </c:pt>
                <c:pt idx="1">
                  <c:v>0.86</c:v>
                </c:pt>
                <c:pt idx="2">
                  <c:v>0.81299999999999994</c:v>
                </c:pt>
                <c:pt idx="3">
                  <c:v>0.874</c:v>
                </c:pt>
                <c:pt idx="4">
                  <c:v>0.873</c:v>
                </c:pt>
                <c:pt idx="5">
                  <c:v>0.873</c:v>
                </c:pt>
                <c:pt idx="6">
                  <c:v>0.88</c:v>
                </c:pt>
                <c:pt idx="7">
                  <c:v>0.73</c:v>
                </c:pt>
                <c:pt idx="8">
                  <c:v>0.87</c:v>
                </c:pt>
                <c:pt idx="9">
                  <c:v>0.88</c:v>
                </c:pt>
                <c:pt idx="10">
                  <c:v>0.83</c:v>
                </c:pt>
                <c:pt idx="11">
                  <c:v>0.87</c:v>
                </c:pt>
                <c:pt idx="12">
                  <c:v>0.88</c:v>
                </c:pt>
              </c:numCache>
            </c:numRef>
          </c:val>
        </c:ser>
        <c:ser>
          <c:idx val="1"/>
          <c:order val="1"/>
          <c:tx>
            <c:strRef>
              <c:f>Sheet1!$C$236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Sheet1!$A$237:$A$249</c:f>
              <c:strCache>
                <c:ptCount val="13"/>
                <c:pt idx="0">
                  <c:v>J48-Pruned</c:v>
                </c:pt>
                <c:pt idx="1">
                  <c:v>J48-Unpruned</c:v>
                </c:pt>
                <c:pt idx="2">
                  <c:v>Naive Bayes</c:v>
                </c:pt>
                <c:pt idx="3">
                  <c:v>Logistic Regression </c:v>
                </c:pt>
                <c:pt idx="4">
                  <c:v>AdaBoost</c:v>
                </c:pt>
                <c:pt idx="5">
                  <c:v>LogitBoost</c:v>
                </c:pt>
                <c:pt idx="6">
                  <c:v>Bagging</c:v>
                </c:pt>
                <c:pt idx="7">
                  <c:v>SVM c10k</c:v>
                </c:pt>
                <c:pt idx="8">
                  <c:v>SVM c100k</c:v>
                </c:pt>
                <c:pt idx="9">
                  <c:v>SVM c1000k</c:v>
                </c:pt>
                <c:pt idx="10">
                  <c:v>1-NN</c:v>
                </c:pt>
                <c:pt idx="11">
                  <c:v>3-NN</c:v>
                </c:pt>
                <c:pt idx="12">
                  <c:v>5-NN</c:v>
                </c:pt>
              </c:strCache>
            </c:strRef>
          </c:cat>
          <c:val>
            <c:numRef>
              <c:f>Sheet1!$C$237:$C$249</c:f>
              <c:numCache>
                <c:formatCode>0.000</c:formatCode>
                <c:ptCount val="13"/>
                <c:pt idx="0">
                  <c:v>0.85499999999999998</c:v>
                </c:pt>
                <c:pt idx="1">
                  <c:v>0.86120000000000008</c:v>
                </c:pt>
                <c:pt idx="2">
                  <c:v>0.70840000000000003</c:v>
                </c:pt>
                <c:pt idx="3">
                  <c:v>0.83660000000000001</c:v>
                </c:pt>
                <c:pt idx="4">
                  <c:v>0.79</c:v>
                </c:pt>
                <c:pt idx="5">
                  <c:v>0.80709999999999993</c:v>
                </c:pt>
                <c:pt idx="6">
                  <c:v>0.87769999999999992</c:v>
                </c:pt>
                <c:pt idx="7" formatCode="General">
                  <c:v>0.39</c:v>
                </c:pt>
                <c:pt idx="8" formatCode="General">
                  <c:v>0.54</c:v>
                </c:pt>
                <c:pt idx="9" formatCode="General">
                  <c:v>0.62</c:v>
                </c:pt>
                <c:pt idx="10" formatCode="General">
                  <c:v>0.91</c:v>
                </c:pt>
                <c:pt idx="11" formatCode="General">
                  <c:v>0.84</c:v>
                </c:pt>
                <c:pt idx="12" formatCode="General">
                  <c:v>0.76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580916128"/>
        <c:axId val="580916672"/>
      </c:barChart>
      <c:catAx>
        <c:axId val="5809161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916672"/>
        <c:crosses val="autoZero"/>
        <c:auto val="1"/>
        <c:lblAlgn val="ctr"/>
        <c:lblOffset val="100"/>
        <c:noMultiLvlLbl val="0"/>
      </c:catAx>
      <c:valAx>
        <c:axId val="580916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916128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dirty="0"/>
              <a:t>All Classifiers</a:t>
            </a:r>
            <a:r>
              <a:rPr lang="en-US" sz="1400" baseline="0" dirty="0"/>
              <a:t> - F </a:t>
            </a:r>
            <a:r>
              <a:rPr lang="en-US" sz="1400" baseline="0" dirty="0" smtClean="0"/>
              <a:t>Measure</a:t>
            </a:r>
            <a:endParaRPr lang="en-US" sz="1400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Sheet1!$B$267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Sheet1!$A$268:$A$280</c:f>
              <c:strCache>
                <c:ptCount val="13"/>
                <c:pt idx="0">
                  <c:v>J48-Pruned</c:v>
                </c:pt>
                <c:pt idx="1">
                  <c:v>J48-Unpruned</c:v>
                </c:pt>
                <c:pt idx="2">
                  <c:v>Naive Bayes</c:v>
                </c:pt>
                <c:pt idx="3">
                  <c:v>Logistic Regression </c:v>
                </c:pt>
                <c:pt idx="4">
                  <c:v>AdaBoost</c:v>
                </c:pt>
                <c:pt idx="5">
                  <c:v>LogitBoost</c:v>
                </c:pt>
                <c:pt idx="6">
                  <c:v>Bagging</c:v>
                </c:pt>
                <c:pt idx="7">
                  <c:v>SVM c10k</c:v>
                </c:pt>
                <c:pt idx="8">
                  <c:v>SVM c100k</c:v>
                </c:pt>
                <c:pt idx="9">
                  <c:v>SVM c1000k</c:v>
                </c:pt>
                <c:pt idx="10">
                  <c:v>1-NN</c:v>
                </c:pt>
                <c:pt idx="11">
                  <c:v>3-NN</c:v>
                </c:pt>
                <c:pt idx="12">
                  <c:v>5-NN</c:v>
                </c:pt>
              </c:strCache>
            </c:strRef>
          </c:cat>
          <c:val>
            <c:numRef>
              <c:f>Sheet1!$B$268:$B$280</c:f>
              <c:numCache>
                <c:formatCode>0.000</c:formatCode>
                <c:ptCount val="13"/>
                <c:pt idx="0">
                  <c:v>0.90538799999999997</c:v>
                </c:pt>
                <c:pt idx="1">
                  <c:v>0.86765499999999995</c:v>
                </c:pt>
                <c:pt idx="2">
                  <c:v>0.79294200000000004</c:v>
                </c:pt>
                <c:pt idx="3">
                  <c:v>0.89562600000000003</c:v>
                </c:pt>
                <c:pt idx="4">
                  <c:v>0.89299799999999996</c:v>
                </c:pt>
                <c:pt idx="5">
                  <c:v>0.89400000000000002</c:v>
                </c:pt>
                <c:pt idx="6">
                  <c:v>0.90407400000000004</c:v>
                </c:pt>
                <c:pt idx="7" formatCode="General">
                  <c:v>0.24</c:v>
                </c:pt>
                <c:pt idx="8" formatCode="General">
                  <c:v>2E-3</c:v>
                </c:pt>
                <c:pt idx="9" formatCode="General">
                  <c:v>0.17</c:v>
                </c:pt>
                <c:pt idx="10" formatCode="General">
                  <c:v>0.3</c:v>
                </c:pt>
                <c:pt idx="11" formatCode="General">
                  <c:v>0.3</c:v>
                </c:pt>
                <c:pt idx="12" formatCode="General">
                  <c:v>0.28000000000000003</c:v>
                </c:pt>
              </c:numCache>
            </c:numRef>
          </c:val>
        </c:ser>
        <c:ser>
          <c:idx val="1"/>
          <c:order val="1"/>
          <c:tx>
            <c:strRef>
              <c:f>Sheet1!$C$267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Sheet1!$A$268:$A$280</c:f>
              <c:strCache>
                <c:ptCount val="13"/>
                <c:pt idx="0">
                  <c:v>J48-Pruned</c:v>
                </c:pt>
                <c:pt idx="1">
                  <c:v>J48-Unpruned</c:v>
                </c:pt>
                <c:pt idx="2">
                  <c:v>Naive Bayes</c:v>
                </c:pt>
                <c:pt idx="3">
                  <c:v>Logistic Regression </c:v>
                </c:pt>
                <c:pt idx="4">
                  <c:v>AdaBoost</c:v>
                </c:pt>
                <c:pt idx="5">
                  <c:v>LogitBoost</c:v>
                </c:pt>
                <c:pt idx="6">
                  <c:v>Bagging</c:v>
                </c:pt>
                <c:pt idx="7">
                  <c:v>SVM c10k</c:v>
                </c:pt>
                <c:pt idx="8">
                  <c:v>SVM c100k</c:v>
                </c:pt>
                <c:pt idx="9">
                  <c:v>SVM c1000k</c:v>
                </c:pt>
                <c:pt idx="10">
                  <c:v>1-NN</c:v>
                </c:pt>
                <c:pt idx="11">
                  <c:v>3-NN</c:v>
                </c:pt>
                <c:pt idx="12">
                  <c:v>5-NN</c:v>
                </c:pt>
              </c:strCache>
            </c:strRef>
          </c:cat>
          <c:val>
            <c:numRef>
              <c:f>Sheet1!$C$268:$C$280</c:f>
              <c:numCache>
                <c:formatCode>General</c:formatCode>
                <c:ptCount val="13"/>
                <c:pt idx="0">
                  <c:v>0.874</c:v>
                </c:pt>
                <c:pt idx="1">
                  <c:v>0.879</c:v>
                </c:pt>
                <c:pt idx="2">
                  <c:v>0.753</c:v>
                </c:pt>
                <c:pt idx="3">
                  <c:v>0.84099999999999997</c:v>
                </c:pt>
                <c:pt idx="4">
                  <c:v>0.81</c:v>
                </c:pt>
                <c:pt idx="5">
                  <c:v>0.82099999999999995</c:v>
                </c:pt>
                <c:pt idx="6">
                  <c:v>0.89</c:v>
                </c:pt>
                <c:pt idx="7">
                  <c:v>0.56000000000000005</c:v>
                </c:pt>
                <c:pt idx="8">
                  <c:v>0.49</c:v>
                </c:pt>
                <c:pt idx="9">
                  <c:v>0.49</c:v>
                </c:pt>
                <c:pt idx="10">
                  <c:v>0.9</c:v>
                </c:pt>
                <c:pt idx="11">
                  <c:v>0.82</c:v>
                </c:pt>
                <c:pt idx="12">
                  <c:v>0.73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580701520"/>
        <c:axId val="580697168"/>
      </c:barChart>
      <c:catAx>
        <c:axId val="5807015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697168"/>
        <c:crosses val="autoZero"/>
        <c:auto val="1"/>
        <c:lblAlgn val="ctr"/>
        <c:lblOffset val="100"/>
        <c:noMultiLvlLbl val="0"/>
      </c:catAx>
      <c:valAx>
        <c:axId val="580697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 Measure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701520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dirty="0"/>
              <a:t>All Classifiers</a:t>
            </a:r>
            <a:r>
              <a:rPr lang="en-US" sz="1400" baseline="0" dirty="0"/>
              <a:t> - ROC </a:t>
            </a:r>
            <a:r>
              <a:rPr lang="en-US" sz="1400" baseline="0" dirty="0" smtClean="0"/>
              <a:t>Area</a:t>
            </a:r>
            <a:endParaRPr lang="en-US" sz="1400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Sheet1!$B$297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Sheet1!$A$298:$A$310</c:f>
              <c:strCache>
                <c:ptCount val="13"/>
                <c:pt idx="0">
                  <c:v>J48-Pruned</c:v>
                </c:pt>
                <c:pt idx="1">
                  <c:v>J48-Unpruned</c:v>
                </c:pt>
                <c:pt idx="2">
                  <c:v>Naive Bayes</c:v>
                </c:pt>
                <c:pt idx="3">
                  <c:v>Logistic Regression </c:v>
                </c:pt>
                <c:pt idx="4">
                  <c:v>AdaBoost</c:v>
                </c:pt>
                <c:pt idx="5">
                  <c:v>LogitBoost</c:v>
                </c:pt>
                <c:pt idx="6">
                  <c:v>Bagging</c:v>
                </c:pt>
                <c:pt idx="7">
                  <c:v>SVM c10k</c:v>
                </c:pt>
                <c:pt idx="8">
                  <c:v>SVM c100k</c:v>
                </c:pt>
                <c:pt idx="9">
                  <c:v>SVM c1000k</c:v>
                </c:pt>
                <c:pt idx="10">
                  <c:v>1-NN</c:v>
                </c:pt>
                <c:pt idx="11">
                  <c:v>3-NN</c:v>
                </c:pt>
                <c:pt idx="12">
                  <c:v>5-NN</c:v>
                </c:pt>
              </c:strCache>
            </c:strRef>
          </c:cat>
          <c:val>
            <c:numRef>
              <c:f>Sheet1!$B$298:$B$310</c:f>
              <c:numCache>
                <c:formatCode>0.000</c:formatCode>
                <c:ptCount val="13"/>
                <c:pt idx="0">
                  <c:v>0.90538799999999997</c:v>
                </c:pt>
                <c:pt idx="1">
                  <c:v>0.86765499999999995</c:v>
                </c:pt>
                <c:pt idx="2">
                  <c:v>0.79294200000000004</c:v>
                </c:pt>
                <c:pt idx="3">
                  <c:v>0.89562600000000003</c:v>
                </c:pt>
                <c:pt idx="4">
                  <c:v>0.89299799999999996</c:v>
                </c:pt>
                <c:pt idx="5">
                  <c:v>0.89400000000000002</c:v>
                </c:pt>
                <c:pt idx="6">
                  <c:v>0.90407400000000004</c:v>
                </c:pt>
                <c:pt idx="7" formatCode="General">
                  <c:v>0.67</c:v>
                </c:pt>
                <c:pt idx="8" formatCode="General">
                  <c:v>0.65</c:v>
                </c:pt>
                <c:pt idx="9" formatCode="General">
                  <c:v>0.63</c:v>
                </c:pt>
                <c:pt idx="10" formatCode="General">
                  <c:v>0.39</c:v>
                </c:pt>
                <c:pt idx="11" formatCode="General">
                  <c:v>0.35</c:v>
                </c:pt>
                <c:pt idx="12" formatCode="General">
                  <c:v>0.33</c:v>
                </c:pt>
              </c:numCache>
            </c:numRef>
          </c:val>
        </c:ser>
        <c:ser>
          <c:idx val="1"/>
          <c:order val="1"/>
          <c:tx>
            <c:strRef>
              <c:f>Sheet1!$C$297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Sheet1!$A$298:$A$310</c:f>
              <c:strCache>
                <c:ptCount val="13"/>
                <c:pt idx="0">
                  <c:v>J48-Pruned</c:v>
                </c:pt>
                <c:pt idx="1">
                  <c:v>J48-Unpruned</c:v>
                </c:pt>
                <c:pt idx="2">
                  <c:v>Naive Bayes</c:v>
                </c:pt>
                <c:pt idx="3">
                  <c:v>Logistic Regression </c:v>
                </c:pt>
                <c:pt idx="4">
                  <c:v>AdaBoost</c:v>
                </c:pt>
                <c:pt idx="5">
                  <c:v>LogitBoost</c:v>
                </c:pt>
                <c:pt idx="6">
                  <c:v>Bagging</c:v>
                </c:pt>
                <c:pt idx="7">
                  <c:v>SVM c10k</c:v>
                </c:pt>
                <c:pt idx="8">
                  <c:v>SVM c100k</c:v>
                </c:pt>
                <c:pt idx="9">
                  <c:v>SVM c1000k</c:v>
                </c:pt>
                <c:pt idx="10">
                  <c:v>1-NN</c:v>
                </c:pt>
                <c:pt idx="11">
                  <c:v>3-NN</c:v>
                </c:pt>
                <c:pt idx="12">
                  <c:v>5-NN</c:v>
                </c:pt>
              </c:strCache>
            </c:strRef>
          </c:cat>
          <c:val>
            <c:numRef>
              <c:f>Sheet1!$C$298:$C$310</c:f>
              <c:numCache>
                <c:formatCode>0.000</c:formatCode>
                <c:ptCount val="13"/>
                <c:pt idx="0">
                  <c:v>0.85499999999999998</c:v>
                </c:pt>
                <c:pt idx="1">
                  <c:v>0.86120000000000008</c:v>
                </c:pt>
                <c:pt idx="2">
                  <c:v>0.70840000000000003</c:v>
                </c:pt>
                <c:pt idx="3">
                  <c:v>0.83660000000000001</c:v>
                </c:pt>
                <c:pt idx="4">
                  <c:v>0.79</c:v>
                </c:pt>
                <c:pt idx="5">
                  <c:v>0.80709999999999993</c:v>
                </c:pt>
                <c:pt idx="6">
                  <c:v>0.87769999999999992</c:v>
                </c:pt>
                <c:pt idx="7" formatCode="General">
                  <c:v>0.61</c:v>
                </c:pt>
                <c:pt idx="8" formatCode="General">
                  <c:v>0.59</c:v>
                </c:pt>
                <c:pt idx="9" formatCode="General">
                  <c:v>0.56999999999999995</c:v>
                </c:pt>
                <c:pt idx="10" formatCode="General">
                  <c:v>0.06</c:v>
                </c:pt>
                <c:pt idx="11" formatCode="General">
                  <c:v>0.09</c:v>
                </c:pt>
                <c:pt idx="12" formatCode="General">
                  <c:v>0.13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901228608"/>
        <c:axId val="901236224"/>
      </c:barChart>
      <c:catAx>
        <c:axId val="9012286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236224"/>
        <c:crosses val="autoZero"/>
        <c:auto val="1"/>
        <c:lblAlgn val="ctr"/>
        <c:lblOffset val="100"/>
        <c:noMultiLvlLbl val="0"/>
      </c:catAx>
      <c:valAx>
        <c:axId val="901236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ROC Area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228608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/>
              <a:t>All Classifiers</a:t>
            </a:r>
            <a:r>
              <a:rPr lang="en-US" sz="1400" baseline="0"/>
              <a:t> - 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Sheet1!$B$343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Sheet1!$A$344:$A$356</c:f>
              <c:strCache>
                <c:ptCount val="13"/>
                <c:pt idx="0">
                  <c:v>J48-Pruned</c:v>
                </c:pt>
                <c:pt idx="1">
                  <c:v>J48-Unpruned</c:v>
                </c:pt>
                <c:pt idx="2">
                  <c:v>Naive Bayes</c:v>
                </c:pt>
                <c:pt idx="3">
                  <c:v>Logistic Regression </c:v>
                </c:pt>
                <c:pt idx="4">
                  <c:v>AdaBoost</c:v>
                </c:pt>
                <c:pt idx="5">
                  <c:v>LogitBoost</c:v>
                </c:pt>
                <c:pt idx="6">
                  <c:v>Bagging</c:v>
                </c:pt>
                <c:pt idx="7">
                  <c:v>SVM c10k</c:v>
                </c:pt>
                <c:pt idx="8">
                  <c:v>SVM c100k</c:v>
                </c:pt>
                <c:pt idx="9">
                  <c:v>SVM c1000k</c:v>
                </c:pt>
                <c:pt idx="10">
                  <c:v>1-NN</c:v>
                </c:pt>
                <c:pt idx="11">
                  <c:v>3-NN</c:v>
                </c:pt>
                <c:pt idx="12">
                  <c:v>5-NN</c:v>
                </c:pt>
              </c:strCache>
            </c:strRef>
          </c:cat>
          <c:val>
            <c:numRef>
              <c:f>Sheet1!$B$344:$B$356</c:f>
              <c:numCache>
                <c:formatCode>General</c:formatCode>
                <c:ptCount val="13"/>
                <c:pt idx="0">
                  <c:v>0.90300000000000002</c:v>
                </c:pt>
                <c:pt idx="1">
                  <c:v>0.88400000000000001</c:v>
                </c:pt>
                <c:pt idx="2">
                  <c:v>0.88300000000000001</c:v>
                </c:pt>
                <c:pt idx="3">
                  <c:v>0.89300000000000002</c:v>
                </c:pt>
                <c:pt idx="4">
                  <c:v>0.89200000000000002</c:v>
                </c:pt>
                <c:pt idx="5">
                  <c:v>0.89300000000000002</c:v>
                </c:pt>
                <c:pt idx="6">
                  <c:v>0.90100000000000002</c:v>
                </c:pt>
              </c:numCache>
            </c:numRef>
          </c:val>
        </c:ser>
        <c:ser>
          <c:idx val="1"/>
          <c:order val="1"/>
          <c:tx>
            <c:strRef>
              <c:f>Sheet1!$C$343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Sheet1!$A$344:$A$356</c:f>
              <c:strCache>
                <c:ptCount val="13"/>
                <c:pt idx="0">
                  <c:v>J48-Pruned</c:v>
                </c:pt>
                <c:pt idx="1">
                  <c:v>J48-Unpruned</c:v>
                </c:pt>
                <c:pt idx="2">
                  <c:v>Naive Bayes</c:v>
                </c:pt>
                <c:pt idx="3">
                  <c:v>Logistic Regression </c:v>
                </c:pt>
                <c:pt idx="4">
                  <c:v>AdaBoost</c:v>
                </c:pt>
                <c:pt idx="5">
                  <c:v>LogitBoost</c:v>
                </c:pt>
                <c:pt idx="6">
                  <c:v>Bagging</c:v>
                </c:pt>
                <c:pt idx="7">
                  <c:v>SVM c10k</c:v>
                </c:pt>
                <c:pt idx="8">
                  <c:v>SVM c100k</c:v>
                </c:pt>
                <c:pt idx="9">
                  <c:v>SVM c1000k</c:v>
                </c:pt>
                <c:pt idx="10">
                  <c:v>1-NN</c:v>
                </c:pt>
                <c:pt idx="11">
                  <c:v>3-NN</c:v>
                </c:pt>
                <c:pt idx="12">
                  <c:v>5-NN</c:v>
                </c:pt>
              </c:strCache>
            </c:strRef>
          </c:cat>
          <c:val>
            <c:numRef>
              <c:f>Sheet1!$C$344:$C$356</c:f>
              <c:numCache>
                <c:formatCode>General</c:formatCode>
                <c:ptCount val="13"/>
                <c:pt idx="0">
                  <c:v>0.84</c:v>
                </c:pt>
                <c:pt idx="1">
                  <c:v>0.84899999999999998</c:v>
                </c:pt>
                <c:pt idx="2">
                  <c:v>0.76100000000000001</c:v>
                </c:pt>
                <c:pt idx="3">
                  <c:v>0.83699999999999997</c:v>
                </c:pt>
                <c:pt idx="4">
                  <c:v>0.88500000000000001</c:v>
                </c:pt>
                <c:pt idx="5">
                  <c:v>0.81100000000000005</c:v>
                </c:pt>
                <c:pt idx="6">
                  <c:v>0.95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901240032"/>
        <c:axId val="901242208"/>
      </c:barChart>
      <c:catAx>
        <c:axId val="9012400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242208"/>
        <c:crosses val="autoZero"/>
        <c:auto val="1"/>
        <c:lblAlgn val="ctr"/>
        <c:lblOffset val="100"/>
        <c:noMultiLvlLbl val="0"/>
      </c:catAx>
      <c:valAx>
        <c:axId val="901242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240032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/>
              <a:t>All Classifiers</a:t>
            </a:r>
            <a:r>
              <a:rPr lang="en-US" sz="1400" baseline="0"/>
              <a:t> - F Measure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Sheet1!$B$374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Sheet1!$A$375:$A$387</c:f>
              <c:strCache>
                <c:ptCount val="13"/>
                <c:pt idx="0">
                  <c:v>J48-Pruned</c:v>
                </c:pt>
                <c:pt idx="1">
                  <c:v>J48-Unpruned</c:v>
                </c:pt>
                <c:pt idx="2">
                  <c:v>Naive Bayes</c:v>
                </c:pt>
                <c:pt idx="3">
                  <c:v>Logistic Regression </c:v>
                </c:pt>
                <c:pt idx="4">
                  <c:v>AdaBoost</c:v>
                </c:pt>
                <c:pt idx="5">
                  <c:v>LogitBoost</c:v>
                </c:pt>
                <c:pt idx="6">
                  <c:v>Bagging</c:v>
                </c:pt>
                <c:pt idx="7">
                  <c:v>SVM c10k</c:v>
                </c:pt>
                <c:pt idx="8">
                  <c:v>SVM c100k</c:v>
                </c:pt>
                <c:pt idx="9">
                  <c:v>SVM c1000k</c:v>
                </c:pt>
                <c:pt idx="10">
                  <c:v>1-NN</c:v>
                </c:pt>
                <c:pt idx="11">
                  <c:v>3-NN</c:v>
                </c:pt>
                <c:pt idx="12">
                  <c:v>5-NN</c:v>
                </c:pt>
              </c:strCache>
            </c:strRef>
          </c:cat>
          <c:val>
            <c:numRef>
              <c:f>Sheet1!$B$375:$B$387</c:f>
              <c:numCache>
                <c:formatCode>General</c:formatCode>
                <c:ptCount val="13"/>
                <c:pt idx="0">
                  <c:v>0.877</c:v>
                </c:pt>
                <c:pt idx="1">
                  <c:v>0.86499999999999999</c:v>
                </c:pt>
                <c:pt idx="2">
                  <c:v>0.86899999999999999</c:v>
                </c:pt>
                <c:pt idx="3">
                  <c:v>0.873</c:v>
                </c:pt>
                <c:pt idx="4">
                  <c:v>0.873</c:v>
                </c:pt>
                <c:pt idx="5">
                  <c:v>0.874</c:v>
                </c:pt>
                <c:pt idx="6">
                  <c:v>0.876</c:v>
                </c:pt>
              </c:numCache>
            </c:numRef>
          </c:val>
        </c:ser>
        <c:ser>
          <c:idx val="1"/>
          <c:order val="1"/>
          <c:tx>
            <c:strRef>
              <c:f>Sheet1!$C$374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Sheet1!$A$375:$A$387</c:f>
              <c:strCache>
                <c:ptCount val="13"/>
                <c:pt idx="0">
                  <c:v>J48-Pruned</c:v>
                </c:pt>
                <c:pt idx="1">
                  <c:v>J48-Unpruned</c:v>
                </c:pt>
                <c:pt idx="2">
                  <c:v>Naive Bayes</c:v>
                </c:pt>
                <c:pt idx="3">
                  <c:v>Logistic Regression </c:v>
                </c:pt>
                <c:pt idx="4">
                  <c:v>AdaBoost</c:v>
                </c:pt>
                <c:pt idx="5">
                  <c:v>LogitBoost</c:v>
                </c:pt>
                <c:pt idx="6">
                  <c:v>Bagging</c:v>
                </c:pt>
                <c:pt idx="7">
                  <c:v>SVM c10k</c:v>
                </c:pt>
                <c:pt idx="8">
                  <c:v>SVM c100k</c:v>
                </c:pt>
                <c:pt idx="9">
                  <c:v>SVM c1000k</c:v>
                </c:pt>
                <c:pt idx="10">
                  <c:v>1-NN</c:v>
                </c:pt>
                <c:pt idx="11">
                  <c:v>3-NN</c:v>
                </c:pt>
                <c:pt idx="12">
                  <c:v>5-NN</c:v>
                </c:pt>
              </c:strCache>
            </c:strRef>
          </c:cat>
          <c:val>
            <c:numRef>
              <c:f>Sheet1!$C$375:$C$387</c:f>
              <c:numCache>
                <c:formatCode>General</c:formatCode>
                <c:ptCount val="13"/>
                <c:pt idx="0">
                  <c:v>0.86299999999999999</c:v>
                </c:pt>
                <c:pt idx="1">
                  <c:v>0.86899999999999999</c:v>
                </c:pt>
                <c:pt idx="2">
                  <c:v>0.79100000000000004</c:v>
                </c:pt>
                <c:pt idx="3">
                  <c:v>0.84099999999999997</c:v>
                </c:pt>
                <c:pt idx="4">
                  <c:v>0.86199999999999999</c:v>
                </c:pt>
                <c:pt idx="5">
                  <c:v>0.82399999999999995</c:v>
                </c:pt>
                <c:pt idx="6">
                  <c:v>0.95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901233504"/>
        <c:axId val="901230784"/>
      </c:barChart>
      <c:catAx>
        <c:axId val="90123350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230784"/>
        <c:crosses val="autoZero"/>
        <c:auto val="1"/>
        <c:lblAlgn val="ctr"/>
        <c:lblOffset val="100"/>
        <c:noMultiLvlLbl val="0"/>
      </c:catAx>
      <c:valAx>
        <c:axId val="901230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 Measure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233504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/>
              <a:t>All Classifiers</a:t>
            </a:r>
            <a:r>
              <a:rPr lang="en-US" sz="1400" baseline="0"/>
              <a:t> - ROC Area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Sheet1!$B$404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Sheet1!$A$405:$A$417</c:f>
              <c:strCache>
                <c:ptCount val="13"/>
                <c:pt idx="0">
                  <c:v>J48-Pruned</c:v>
                </c:pt>
                <c:pt idx="1">
                  <c:v>J48-Unpruned</c:v>
                </c:pt>
                <c:pt idx="2">
                  <c:v>Naive Bayes</c:v>
                </c:pt>
                <c:pt idx="3">
                  <c:v>Logistic Regression </c:v>
                </c:pt>
                <c:pt idx="4">
                  <c:v>AdaBoost</c:v>
                </c:pt>
                <c:pt idx="5">
                  <c:v>LogitBoost</c:v>
                </c:pt>
                <c:pt idx="6">
                  <c:v>Bagging</c:v>
                </c:pt>
                <c:pt idx="7">
                  <c:v>SVM c10k</c:v>
                </c:pt>
                <c:pt idx="8">
                  <c:v>SVM c100k</c:v>
                </c:pt>
                <c:pt idx="9">
                  <c:v>SVM c1000k</c:v>
                </c:pt>
                <c:pt idx="10">
                  <c:v>1-NN</c:v>
                </c:pt>
                <c:pt idx="11">
                  <c:v>3-NN</c:v>
                </c:pt>
                <c:pt idx="12">
                  <c:v>5-NN</c:v>
                </c:pt>
              </c:strCache>
            </c:strRef>
          </c:cat>
          <c:val>
            <c:numRef>
              <c:f>Sheet1!$B$405:$B$417</c:f>
              <c:numCache>
                <c:formatCode>General</c:formatCode>
                <c:ptCount val="13"/>
                <c:pt idx="0">
                  <c:v>0.63300000000000001</c:v>
                </c:pt>
                <c:pt idx="1">
                  <c:v>0.67400000000000004</c:v>
                </c:pt>
                <c:pt idx="2">
                  <c:v>0.71699999999999997</c:v>
                </c:pt>
                <c:pt idx="3">
                  <c:v>0.72699999999999998</c:v>
                </c:pt>
                <c:pt idx="4">
                  <c:v>0.69699999999999995</c:v>
                </c:pt>
                <c:pt idx="5">
                  <c:v>0.71399999999999997</c:v>
                </c:pt>
                <c:pt idx="6">
                  <c:v>0.70799999999999996</c:v>
                </c:pt>
              </c:numCache>
            </c:numRef>
          </c:val>
        </c:ser>
        <c:ser>
          <c:idx val="1"/>
          <c:order val="1"/>
          <c:tx>
            <c:strRef>
              <c:f>Sheet1!$C$404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Sheet1!$A$405:$A$417</c:f>
              <c:strCache>
                <c:ptCount val="13"/>
                <c:pt idx="0">
                  <c:v>J48-Pruned</c:v>
                </c:pt>
                <c:pt idx="1">
                  <c:v>J48-Unpruned</c:v>
                </c:pt>
                <c:pt idx="2">
                  <c:v>Naive Bayes</c:v>
                </c:pt>
                <c:pt idx="3">
                  <c:v>Logistic Regression </c:v>
                </c:pt>
                <c:pt idx="4">
                  <c:v>AdaBoost</c:v>
                </c:pt>
                <c:pt idx="5">
                  <c:v>LogitBoost</c:v>
                </c:pt>
                <c:pt idx="6">
                  <c:v>Bagging</c:v>
                </c:pt>
                <c:pt idx="7">
                  <c:v>SVM c10k</c:v>
                </c:pt>
                <c:pt idx="8">
                  <c:v>SVM c100k</c:v>
                </c:pt>
                <c:pt idx="9">
                  <c:v>SVM c1000k</c:v>
                </c:pt>
                <c:pt idx="10">
                  <c:v>1-NN</c:v>
                </c:pt>
                <c:pt idx="11">
                  <c:v>3-NN</c:v>
                </c:pt>
                <c:pt idx="12">
                  <c:v>5-NN</c:v>
                </c:pt>
              </c:strCache>
            </c:strRef>
          </c:cat>
          <c:val>
            <c:numRef>
              <c:f>Sheet1!$C$405:$C$417</c:f>
              <c:numCache>
                <c:formatCode>General</c:formatCode>
                <c:ptCount val="13"/>
                <c:pt idx="0">
                  <c:v>0.90400000000000003</c:v>
                </c:pt>
                <c:pt idx="1">
                  <c:v>0.91200000000000003</c:v>
                </c:pt>
                <c:pt idx="2">
                  <c:v>0.71599999999999997</c:v>
                </c:pt>
                <c:pt idx="3">
                  <c:v>0.73399999999999999</c:v>
                </c:pt>
                <c:pt idx="4">
                  <c:v>0.60099999999999998</c:v>
                </c:pt>
                <c:pt idx="5">
                  <c:v>0.72</c:v>
                </c:pt>
                <c:pt idx="6">
                  <c:v>0.98699999999999999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901234048"/>
        <c:axId val="901231328"/>
      </c:barChart>
      <c:catAx>
        <c:axId val="90123404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231328"/>
        <c:crosses val="autoZero"/>
        <c:auto val="1"/>
        <c:lblAlgn val="ctr"/>
        <c:lblOffset val="100"/>
        <c:noMultiLvlLbl val="0"/>
      </c:catAx>
      <c:valAx>
        <c:axId val="901231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ROC Area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234048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dirty="0"/>
              <a:t>All Classifiers</a:t>
            </a:r>
            <a:r>
              <a:rPr lang="en-US" sz="1400" baseline="0" dirty="0"/>
              <a:t> - F </a:t>
            </a:r>
            <a:r>
              <a:rPr lang="en-US" sz="1400" baseline="0" dirty="0" smtClean="0"/>
              <a:t>Measure (</a:t>
            </a:r>
            <a:r>
              <a:rPr lang="en-US" sz="1200" baseline="0" dirty="0" smtClean="0"/>
              <a:t>Balanced </a:t>
            </a:r>
            <a:r>
              <a:rPr lang="en-US" sz="1200" baseline="0" dirty="0"/>
              <a:t>Dataset v/s Unbalanced </a:t>
            </a:r>
            <a:r>
              <a:rPr lang="en-US" sz="1200" baseline="0" dirty="0" smtClean="0"/>
              <a:t>Dataset)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Sheet1!$B$267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Sheet1!$A$268:$A$277</c:f>
              <c:strCache>
                <c:ptCount val="10"/>
                <c:pt idx="0">
                  <c:v>J48-Pruned</c:v>
                </c:pt>
                <c:pt idx="1">
                  <c:v>J48-Unpruned</c:v>
                </c:pt>
                <c:pt idx="2">
                  <c:v>Naive Bayes</c:v>
                </c:pt>
                <c:pt idx="3">
                  <c:v>Logistic Regression </c:v>
                </c:pt>
                <c:pt idx="4">
                  <c:v>AdaBoost</c:v>
                </c:pt>
                <c:pt idx="5">
                  <c:v>LogitBoost</c:v>
                </c:pt>
                <c:pt idx="6">
                  <c:v>Bagging</c:v>
                </c:pt>
                <c:pt idx="7">
                  <c:v>SVM c10k</c:v>
                </c:pt>
                <c:pt idx="8">
                  <c:v>SVM c100k</c:v>
                </c:pt>
                <c:pt idx="9">
                  <c:v>SVM c1000k</c:v>
                </c:pt>
              </c:strCache>
            </c:strRef>
          </c:cat>
          <c:val>
            <c:numRef>
              <c:f>Sheet1!$B$268:$B$277</c:f>
              <c:numCache>
                <c:formatCode>0.000</c:formatCode>
                <c:ptCount val="10"/>
                <c:pt idx="0">
                  <c:v>0.90538799999999997</c:v>
                </c:pt>
                <c:pt idx="1">
                  <c:v>0.86765499999999995</c:v>
                </c:pt>
                <c:pt idx="2">
                  <c:v>0.79294200000000004</c:v>
                </c:pt>
                <c:pt idx="3">
                  <c:v>0.89562600000000003</c:v>
                </c:pt>
                <c:pt idx="4">
                  <c:v>0.89299799999999996</c:v>
                </c:pt>
                <c:pt idx="5">
                  <c:v>0.89400000000000002</c:v>
                </c:pt>
                <c:pt idx="6">
                  <c:v>0.90407400000000004</c:v>
                </c:pt>
                <c:pt idx="7" formatCode="General">
                  <c:v>0.24</c:v>
                </c:pt>
                <c:pt idx="8" formatCode="General">
                  <c:v>2E-3</c:v>
                </c:pt>
                <c:pt idx="9" formatCode="General">
                  <c:v>0.17</c:v>
                </c:pt>
              </c:numCache>
            </c:numRef>
          </c:val>
        </c:ser>
        <c:ser>
          <c:idx val="1"/>
          <c:order val="1"/>
          <c:tx>
            <c:strRef>
              <c:f>Sheet1!$C$267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Sheet1!$A$268:$A$277</c:f>
              <c:strCache>
                <c:ptCount val="10"/>
                <c:pt idx="0">
                  <c:v>J48-Pruned</c:v>
                </c:pt>
                <c:pt idx="1">
                  <c:v>J48-Unpruned</c:v>
                </c:pt>
                <c:pt idx="2">
                  <c:v>Naive Bayes</c:v>
                </c:pt>
                <c:pt idx="3">
                  <c:v>Logistic Regression </c:v>
                </c:pt>
                <c:pt idx="4">
                  <c:v>AdaBoost</c:v>
                </c:pt>
                <c:pt idx="5">
                  <c:v>LogitBoost</c:v>
                </c:pt>
                <c:pt idx="6">
                  <c:v>Bagging</c:v>
                </c:pt>
                <c:pt idx="7">
                  <c:v>SVM c10k</c:v>
                </c:pt>
                <c:pt idx="8">
                  <c:v>SVM c100k</c:v>
                </c:pt>
                <c:pt idx="9">
                  <c:v>SVM c1000k</c:v>
                </c:pt>
              </c:strCache>
            </c:strRef>
          </c:cat>
          <c:val>
            <c:numRef>
              <c:f>Sheet1!$C$268:$C$277</c:f>
              <c:numCache>
                <c:formatCode>General</c:formatCode>
                <c:ptCount val="10"/>
                <c:pt idx="0">
                  <c:v>0.874</c:v>
                </c:pt>
                <c:pt idx="1">
                  <c:v>0.879</c:v>
                </c:pt>
                <c:pt idx="2">
                  <c:v>0.753</c:v>
                </c:pt>
                <c:pt idx="3">
                  <c:v>0.84099999999999997</c:v>
                </c:pt>
                <c:pt idx="4">
                  <c:v>0.81</c:v>
                </c:pt>
                <c:pt idx="5">
                  <c:v>0.82099999999999995</c:v>
                </c:pt>
                <c:pt idx="6">
                  <c:v>0.89</c:v>
                </c:pt>
                <c:pt idx="7">
                  <c:v>0.56000000000000005</c:v>
                </c:pt>
                <c:pt idx="8">
                  <c:v>0.49</c:v>
                </c:pt>
                <c:pt idx="9">
                  <c:v>0.49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30"/>
        <c:axId val="901234592"/>
        <c:axId val="901238400"/>
      </c:barChart>
      <c:catAx>
        <c:axId val="901234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238400"/>
        <c:crosses val="autoZero"/>
        <c:auto val="1"/>
        <c:lblAlgn val="ctr"/>
        <c:lblOffset val="100"/>
        <c:noMultiLvlLbl val="0"/>
      </c:catAx>
      <c:valAx>
        <c:axId val="90123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 Measure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234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dirty="0"/>
              <a:t>All Classifiers</a:t>
            </a:r>
            <a:r>
              <a:rPr lang="en-US" sz="1400" baseline="0" dirty="0"/>
              <a:t> - ROC </a:t>
            </a:r>
            <a:r>
              <a:rPr lang="en-US" sz="1400" baseline="0" dirty="0" smtClean="0"/>
              <a:t>Area (</a:t>
            </a:r>
            <a:r>
              <a:rPr lang="en-US" sz="1200" baseline="0" dirty="0" smtClean="0"/>
              <a:t>Balanced </a:t>
            </a:r>
            <a:r>
              <a:rPr lang="en-US" sz="1200" baseline="0" dirty="0"/>
              <a:t>v/s Unbalanced </a:t>
            </a:r>
            <a:r>
              <a:rPr lang="en-US" sz="1200" baseline="0" dirty="0" smtClean="0"/>
              <a:t>Dataset)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Sheet1!$B$297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Sheet1!$A$298:$A$307</c:f>
              <c:strCache>
                <c:ptCount val="10"/>
                <c:pt idx="0">
                  <c:v>J48-Pruned</c:v>
                </c:pt>
                <c:pt idx="1">
                  <c:v>J48-Unpruned</c:v>
                </c:pt>
                <c:pt idx="2">
                  <c:v>Naive Bayes</c:v>
                </c:pt>
                <c:pt idx="3">
                  <c:v>Logistic Regression </c:v>
                </c:pt>
                <c:pt idx="4">
                  <c:v>AdaBoost</c:v>
                </c:pt>
                <c:pt idx="5">
                  <c:v>LogitBoost</c:v>
                </c:pt>
                <c:pt idx="6">
                  <c:v>Bagging</c:v>
                </c:pt>
                <c:pt idx="7">
                  <c:v>SVM c10k</c:v>
                </c:pt>
                <c:pt idx="8">
                  <c:v>SVM c100k</c:v>
                </c:pt>
                <c:pt idx="9">
                  <c:v>SVM c1000k</c:v>
                </c:pt>
              </c:strCache>
            </c:strRef>
          </c:cat>
          <c:val>
            <c:numRef>
              <c:f>Sheet1!$B$298:$B$307</c:f>
              <c:numCache>
                <c:formatCode>0.000</c:formatCode>
                <c:ptCount val="10"/>
                <c:pt idx="0">
                  <c:v>0.90538799999999997</c:v>
                </c:pt>
                <c:pt idx="1">
                  <c:v>0.86765499999999995</c:v>
                </c:pt>
                <c:pt idx="2">
                  <c:v>0.79294200000000004</c:v>
                </c:pt>
                <c:pt idx="3">
                  <c:v>0.89562600000000003</c:v>
                </c:pt>
                <c:pt idx="4">
                  <c:v>0.89299799999999996</c:v>
                </c:pt>
                <c:pt idx="5">
                  <c:v>0.89400000000000002</c:v>
                </c:pt>
                <c:pt idx="6">
                  <c:v>0.90407400000000004</c:v>
                </c:pt>
                <c:pt idx="7" formatCode="General">
                  <c:v>0.67</c:v>
                </c:pt>
                <c:pt idx="8" formatCode="General">
                  <c:v>0.65</c:v>
                </c:pt>
                <c:pt idx="9" formatCode="General">
                  <c:v>0.63</c:v>
                </c:pt>
              </c:numCache>
            </c:numRef>
          </c:val>
        </c:ser>
        <c:ser>
          <c:idx val="1"/>
          <c:order val="1"/>
          <c:tx>
            <c:strRef>
              <c:f>Sheet1!$C$297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Sheet1!$A$298:$A$307</c:f>
              <c:strCache>
                <c:ptCount val="10"/>
                <c:pt idx="0">
                  <c:v>J48-Pruned</c:v>
                </c:pt>
                <c:pt idx="1">
                  <c:v>J48-Unpruned</c:v>
                </c:pt>
                <c:pt idx="2">
                  <c:v>Naive Bayes</c:v>
                </c:pt>
                <c:pt idx="3">
                  <c:v>Logistic Regression </c:v>
                </c:pt>
                <c:pt idx="4">
                  <c:v>AdaBoost</c:v>
                </c:pt>
                <c:pt idx="5">
                  <c:v>LogitBoost</c:v>
                </c:pt>
                <c:pt idx="6">
                  <c:v>Bagging</c:v>
                </c:pt>
                <c:pt idx="7">
                  <c:v>SVM c10k</c:v>
                </c:pt>
                <c:pt idx="8">
                  <c:v>SVM c100k</c:v>
                </c:pt>
                <c:pt idx="9">
                  <c:v>SVM c1000k</c:v>
                </c:pt>
              </c:strCache>
            </c:strRef>
          </c:cat>
          <c:val>
            <c:numRef>
              <c:f>Sheet1!$C$298:$C$307</c:f>
              <c:numCache>
                <c:formatCode>0.000</c:formatCode>
                <c:ptCount val="10"/>
                <c:pt idx="0">
                  <c:v>0.85499999999999998</c:v>
                </c:pt>
                <c:pt idx="1">
                  <c:v>0.86120000000000008</c:v>
                </c:pt>
                <c:pt idx="2">
                  <c:v>0.70840000000000003</c:v>
                </c:pt>
                <c:pt idx="3">
                  <c:v>0.83660000000000001</c:v>
                </c:pt>
                <c:pt idx="4">
                  <c:v>0.79</c:v>
                </c:pt>
                <c:pt idx="5">
                  <c:v>0.80709999999999993</c:v>
                </c:pt>
                <c:pt idx="6">
                  <c:v>0.87769999999999992</c:v>
                </c:pt>
                <c:pt idx="7" formatCode="General">
                  <c:v>0.61</c:v>
                </c:pt>
                <c:pt idx="8" formatCode="General">
                  <c:v>0.59</c:v>
                </c:pt>
                <c:pt idx="9" formatCode="General">
                  <c:v>0.56999999999999995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30"/>
        <c:axId val="901228064"/>
        <c:axId val="901229152"/>
      </c:barChart>
      <c:catAx>
        <c:axId val="90122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229152"/>
        <c:crosses val="autoZero"/>
        <c:auto val="1"/>
        <c:lblAlgn val="ctr"/>
        <c:lblOffset val="100"/>
        <c:noMultiLvlLbl val="0"/>
      </c:catAx>
      <c:valAx>
        <c:axId val="90122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ROC Area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228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4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4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3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4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2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5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1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2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0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90AEF-96E5-41BF-8110-542CF874B55A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4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7228794"/>
              </p:ext>
            </p:extLst>
          </p:nvPr>
        </p:nvGraphicFramePr>
        <p:xfrm>
          <a:off x="3762375" y="1703406"/>
          <a:ext cx="4572000" cy="2632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260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786" y="129454"/>
            <a:ext cx="7702190" cy="5658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Normalized Dataset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938034"/>
              </p:ext>
            </p:extLst>
          </p:nvPr>
        </p:nvGraphicFramePr>
        <p:xfrm>
          <a:off x="147499" y="838200"/>
          <a:ext cx="3881576" cy="5806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996462"/>
              </p:ext>
            </p:extLst>
          </p:nvPr>
        </p:nvGraphicFramePr>
        <p:xfrm>
          <a:off x="4190999" y="838200"/>
          <a:ext cx="3792855" cy="5806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810028"/>
              </p:ext>
            </p:extLst>
          </p:nvPr>
        </p:nvGraphicFramePr>
        <p:xfrm>
          <a:off x="8145778" y="838200"/>
          <a:ext cx="3792855" cy="5806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1356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786" y="129454"/>
            <a:ext cx="7702190" cy="5658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Expert Handpicked Features Dataset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781424"/>
              </p:ext>
            </p:extLst>
          </p:nvPr>
        </p:nvGraphicFramePr>
        <p:xfrm>
          <a:off x="198120" y="838200"/>
          <a:ext cx="3811905" cy="5848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233139"/>
              </p:ext>
            </p:extLst>
          </p:nvPr>
        </p:nvGraphicFramePr>
        <p:xfrm>
          <a:off x="4160996" y="838200"/>
          <a:ext cx="3811905" cy="5848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1815331"/>
              </p:ext>
            </p:extLst>
          </p:nvPr>
        </p:nvGraphicFramePr>
        <p:xfrm>
          <a:off x="8123872" y="838200"/>
          <a:ext cx="3811905" cy="5848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001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009628"/>
              </p:ext>
            </p:extLst>
          </p:nvPr>
        </p:nvGraphicFramePr>
        <p:xfrm>
          <a:off x="195240" y="4442602"/>
          <a:ext cx="11864483" cy="2096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718044"/>
              </p:ext>
            </p:extLst>
          </p:nvPr>
        </p:nvGraphicFramePr>
        <p:xfrm>
          <a:off x="195240" y="2147978"/>
          <a:ext cx="11864483" cy="2061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4777715"/>
              </p:ext>
            </p:extLst>
          </p:nvPr>
        </p:nvGraphicFramePr>
        <p:xfrm>
          <a:off x="195240" y="86263"/>
          <a:ext cx="11864483" cy="1932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9060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90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Normalized Dataset</vt:lpstr>
      <vt:lpstr>Expert Handpicked Features Dataset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Ghanshyam Malu</dc:creator>
  <cp:lastModifiedBy>Ghanshyam Malu</cp:lastModifiedBy>
  <cp:revision>16</cp:revision>
  <dcterms:created xsi:type="dcterms:W3CDTF">2015-12-01T01:45:17Z</dcterms:created>
  <dcterms:modified xsi:type="dcterms:W3CDTF">2015-12-01T04:54:42Z</dcterms:modified>
</cp:coreProperties>
</file>