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6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8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9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0" r:id="rId5"/>
    <p:sldId id="267" r:id="rId6"/>
    <p:sldId id="269" r:id="rId7"/>
    <p:sldId id="264" r:id="rId8"/>
    <p:sldId id="268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F38"/>
    <a:srgbClr val="FF6600"/>
    <a:srgbClr val="00FFFF"/>
    <a:srgbClr val="0033CC"/>
    <a:srgbClr val="FF00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rgbClr val="21DF38"/>
              </a:solidFill>
            </a:ln>
            <a:effectLst>
              <a:glow rad="139700">
                <a:srgbClr val="21DF38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rgbClr val="FFFF00"/>
              </a:solidFill>
            </a:ln>
            <a:effectLst>
              <a:glow rad="139700">
                <a:srgbClr val="FFFF00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1816704"/>
        <c:axId val="-2041816160"/>
      </c:lineChart>
      <c:catAx>
        <c:axId val="-204181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816160"/>
        <c:crosses val="autoZero"/>
        <c:auto val="1"/>
        <c:lblAlgn val="ctr"/>
        <c:lblOffset val="100"/>
        <c:noMultiLvlLbl val="0"/>
      </c:catAx>
      <c:valAx>
        <c:axId val="-204181616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816704"/>
        <c:crosses val="autoZero"/>
        <c:crossBetween val="midCat"/>
      </c:valAx>
      <c:spPr>
        <a:noFill/>
        <a:ln>
          <a:noFill/>
        </a:ln>
        <a:effectLst>
          <a:glow rad="25400">
            <a:schemeClr val="bg1">
              <a:alpha val="40000"/>
            </a:schemeClr>
          </a:glow>
        </a:effectLst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686033008"/>
        <c:axId val="-1686032464"/>
      </c:barChart>
      <c:catAx>
        <c:axId val="-1686033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6032464"/>
        <c:crosses val="autoZero"/>
        <c:auto val="1"/>
        <c:lblAlgn val="ctr"/>
        <c:lblOffset val="100"/>
        <c:noMultiLvlLbl val="0"/>
      </c:catAx>
      <c:valAx>
        <c:axId val="-168603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603300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Sheet1!$B$343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Sheet1!$B$344:$B$357</c:f>
              <c:numCache>
                <c:formatCode>General</c:formatCode>
                <c:ptCount val="14"/>
                <c:pt idx="0">
                  <c:v>0.89</c:v>
                </c:pt>
                <c:pt idx="1">
                  <c:v>0.90300000000000002</c:v>
                </c:pt>
                <c:pt idx="2">
                  <c:v>0.88400000000000001</c:v>
                </c:pt>
                <c:pt idx="3">
                  <c:v>0.88300000000000001</c:v>
                </c:pt>
                <c:pt idx="4">
                  <c:v>0.89300000000000002</c:v>
                </c:pt>
                <c:pt idx="5">
                  <c:v>0.89200000000000002</c:v>
                </c:pt>
                <c:pt idx="6">
                  <c:v>0.89300000000000002</c:v>
                </c:pt>
                <c:pt idx="7">
                  <c:v>0.90100000000000002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Sheet1!$C$343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Sheet1!$C$344:$C$357</c:f>
              <c:numCache>
                <c:formatCode>General</c:formatCode>
                <c:ptCount val="14"/>
                <c:pt idx="0">
                  <c:v>0.93200000000000005</c:v>
                </c:pt>
                <c:pt idx="1">
                  <c:v>0.84</c:v>
                </c:pt>
                <c:pt idx="2">
                  <c:v>0.84899999999999998</c:v>
                </c:pt>
                <c:pt idx="3">
                  <c:v>0.76100000000000001</c:v>
                </c:pt>
                <c:pt idx="4">
                  <c:v>0.83699999999999997</c:v>
                </c:pt>
                <c:pt idx="5">
                  <c:v>0.88500000000000001</c:v>
                </c:pt>
                <c:pt idx="6">
                  <c:v>0.81100000000000005</c:v>
                </c:pt>
                <c:pt idx="7">
                  <c:v>0.95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80720"/>
        <c:axId val="-1721071472"/>
      </c:barChart>
      <c:catAx>
        <c:axId val="-1721080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1472"/>
        <c:crosses val="autoZero"/>
        <c:auto val="1"/>
        <c:lblAlgn val="ctr"/>
        <c:lblOffset val="100"/>
        <c:noMultiLvlLbl val="0"/>
      </c:catAx>
      <c:valAx>
        <c:axId val="-172107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8072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Sheet1!$B$375:$B$388</c:f>
              <c:numCache>
                <c:formatCode>General</c:formatCode>
                <c:ptCount val="14"/>
                <c:pt idx="0">
                  <c:v>0.86899999999999999</c:v>
                </c:pt>
                <c:pt idx="1">
                  <c:v>0.877</c:v>
                </c:pt>
                <c:pt idx="2">
                  <c:v>0.86499999999999999</c:v>
                </c:pt>
                <c:pt idx="3">
                  <c:v>0.86899999999999999</c:v>
                </c:pt>
                <c:pt idx="4">
                  <c:v>0.873</c:v>
                </c:pt>
                <c:pt idx="5">
                  <c:v>0.873</c:v>
                </c:pt>
                <c:pt idx="6">
                  <c:v>0.874</c:v>
                </c:pt>
                <c:pt idx="7">
                  <c:v>0.876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Sheet1!$C$375:$C$388</c:f>
              <c:numCache>
                <c:formatCode>General</c:formatCode>
                <c:ptCount val="14"/>
                <c:pt idx="0">
                  <c:v>0.93799999999999994</c:v>
                </c:pt>
                <c:pt idx="1">
                  <c:v>0.86299999999999999</c:v>
                </c:pt>
                <c:pt idx="2">
                  <c:v>0.86899999999999999</c:v>
                </c:pt>
                <c:pt idx="3">
                  <c:v>0.79100000000000004</c:v>
                </c:pt>
                <c:pt idx="4">
                  <c:v>0.84099999999999997</c:v>
                </c:pt>
                <c:pt idx="5">
                  <c:v>0.86199999999999999</c:v>
                </c:pt>
                <c:pt idx="6">
                  <c:v>0.82399999999999995</c:v>
                </c:pt>
                <c:pt idx="7">
                  <c:v>0.95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74192"/>
        <c:axId val="-1721080176"/>
      </c:barChart>
      <c:catAx>
        <c:axId val="-1721074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80176"/>
        <c:crosses val="autoZero"/>
        <c:auto val="1"/>
        <c:lblAlgn val="ctr"/>
        <c:lblOffset val="100"/>
        <c:noMultiLvlLbl val="0"/>
      </c:catAx>
      <c:valAx>
        <c:axId val="-172108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419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Sheet1!$B$405:$B$418</c:f>
              <c:numCache>
                <c:formatCode>General</c:formatCode>
                <c:ptCount val="14"/>
                <c:pt idx="0">
                  <c:v>0.66400000000000003</c:v>
                </c:pt>
                <c:pt idx="1">
                  <c:v>0.63300000000000001</c:v>
                </c:pt>
                <c:pt idx="2">
                  <c:v>0.67400000000000004</c:v>
                </c:pt>
                <c:pt idx="3">
                  <c:v>0.71699999999999997</c:v>
                </c:pt>
                <c:pt idx="4">
                  <c:v>0.72699999999999998</c:v>
                </c:pt>
                <c:pt idx="5">
                  <c:v>0.69699999999999995</c:v>
                </c:pt>
                <c:pt idx="6">
                  <c:v>0.71399999999999997</c:v>
                </c:pt>
                <c:pt idx="7">
                  <c:v>0.70799999999999996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Sheet1!$C$404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Sheet1!$C$405:$C$418</c:f>
              <c:numCache>
                <c:formatCode>General</c:formatCode>
                <c:ptCount val="14"/>
                <c:pt idx="0">
                  <c:v>0.98499999999999999</c:v>
                </c:pt>
                <c:pt idx="1">
                  <c:v>0.90400000000000003</c:v>
                </c:pt>
                <c:pt idx="2">
                  <c:v>0.91200000000000003</c:v>
                </c:pt>
                <c:pt idx="3">
                  <c:v>0.71599999999999997</c:v>
                </c:pt>
                <c:pt idx="4">
                  <c:v>0.73399999999999999</c:v>
                </c:pt>
                <c:pt idx="5">
                  <c:v>0.60099999999999998</c:v>
                </c:pt>
                <c:pt idx="6">
                  <c:v>0.72</c:v>
                </c:pt>
                <c:pt idx="7">
                  <c:v>0.98699999999999999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79632"/>
        <c:axId val="-1721068208"/>
      </c:barChart>
      <c:catAx>
        <c:axId val="-1721079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68208"/>
        <c:crosses val="autoZero"/>
        <c:auto val="1"/>
        <c:lblAlgn val="ctr"/>
        <c:lblOffset val="100"/>
        <c:noMultiLvlLbl val="0"/>
      </c:catAx>
      <c:valAx>
        <c:axId val="-172106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963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All Classifiers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/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Sheet1!$B$347:$B$363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0.90300000000000002</c:v>
                </c:pt>
                <c:pt idx="4">
                  <c:v>0.88400000000000001</c:v>
                </c:pt>
                <c:pt idx="5">
                  <c:v>0.89300000000000002</c:v>
                </c:pt>
                <c:pt idx="6">
                  <c:v>0.89200000000000002</c:v>
                </c:pt>
                <c:pt idx="7">
                  <c:v>0.89300000000000002</c:v>
                </c:pt>
                <c:pt idx="8">
                  <c:v>0.90100000000000002</c:v>
                </c:pt>
                <c:pt idx="9">
                  <c:v>0.89</c:v>
                </c:pt>
                <c:pt idx="10">
                  <c:v>0.88300000000000001</c:v>
                </c:pt>
                <c:pt idx="11">
                  <c:v>0.89200000000000002</c:v>
                </c:pt>
                <c:pt idx="12">
                  <c:v>0.88</c:v>
                </c:pt>
                <c:pt idx="13">
                  <c:v>0.89</c:v>
                </c:pt>
                <c:pt idx="14">
                  <c:v>0.82699999999999996</c:v>
                </c:pt>
                <c:pt idx="15">
                  <c:v>0.874</c:v>
                </c:pt>
                <c:pt idx="16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Sheet1!$C$347:$C$363</c:f>
              <c:numCache>
                <c:formatCode>General</c:formatCode>
                <c:ptCount val="17"/>
                <c:pt idx="2">
                  <c:v>0</c:v>
                </c:pt>
                <c:pt idx="3">
                  <c:v>0.84</c:v>
                </c:pt>
                <c:pt idx="4">
                  <c:v>0.84899999999999998</c:v>
                </c:pt>
                <c:pt idx="5">
                  <c:v>0.83699999999999997</c:v>
                </c:pt>
                <c:pt idx="6">
                  <c:v>0.88500000000000001</c:v>
                </c:pt>
                <c:pt idx="7">
                  <c:v>0.81100000000000005</c:v>
                </c:pt>
                <c:pt idx="8">
                  <c:v>0.95</c:v>
                </c:pt>
                <c:pt idx="9">
                  <c:v>0.93200000000000005</c:v>
                </c:pt>
                <c:pt idx="10">
                  <c:v>0.76100000000000001</c:v>
                </c:pt>
                <c:pt idx="11">
                  <c:v>0.88</c:v>
                </c:pt>
                <c:pt idx="12">
                  <c:v>0.88</c:v>
                </c:pt>
                <c:pt idx="13">
                  <c:v>0.88</c:v>
                </c:pt>
                <c:pt idx="14">
                  <c:v>0.88900000000000001</c:v>
                </c:pt>
                <c:pt idx="15">
                  <c:v>0.73699999999999999</c:v>
                </c:pt>
                <c:pt idx="16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674365488"/>
        <c:axId val="-1674369296"/>
      </c:barChart>
      <c:catAx>
        <c:axId val="-167436548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69296"/>
        <c:crosses val="autoZero"/>
        <c:auto val="1"/>
        <c:lblAlgn val="ctr"/>
        <c:lblOffset val="100"/>
        <c:noMultiLvlLbl val="0"/>
      </c:catAx>
      <c:valAx>
        <c:axId val="-167436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65488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Sheet1!$B$347:$B$363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0.90300000000000002</c:v>
                </c:pt>
                <c:pt idx="4">
                  <c:v>0.88400000000000001</c:v>
                </c:pt>
                <c:pt idx="5">
                  <c:v>0.89300000000000002</c:v>
                </c:pt>
                <c:pt idx="6">
                  <c:v>0.89200000000000002</c:v>
                </c:pt>
                <c:pt idx="7">
                  <c:v>0.89300000000000002</c:v>
                </c:pt>
                <c:pt idx="8">
                  <c:v>0.90100000000000002</c:v>
                </c:pt>
                <c:pt idx="9">
                  <c:v>0.89</c:v>
                </c:pt>
                <c:pt idx="10">
                  <c:v>0.88300000000000001</c:v>
                </c:pt>
                <c:pt idx="11">
                  <c:v>0.89200000000000002</c:v>
                </c:pt>
                <c:pt idx="12">
                  <c:v>0.88</c:v>
                </c:pt>
                <c:pt idx="13">
                  <c:v>0.89</c:v>
                </c:pt>
                <c:pt idx="14">
                  <c:v>0.82699999999999996</c:v>
                </c:pt>
                <c:pt idx="15">
                  <c:v>0.874</c:v>
                </c:pt>
                <c:pt idx="16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Sheet1!$C$347:$C$363</c:f>
              <c:numCache>
                <c:formatCode>General</c:formatCode>
                <c:ptCount val="17"/>
                <c:pt idx="2">
                  <c:v>0</c:v>
                </c:pt>
                <c:pt idx="3">
                  <c:v>0.84</c:v>
                </c:pt>
                <c:pt idx="4">
                  <c:v>0.84899999999999998</c:v>
                </c:pt>
                <c:pt idx="5">
                  <c:v>0.83699999999999997</c:v>
                </c:pt>
                <c:pt idx="6">
                  <c:v>0.88500000000000001</c:v>
                </c:pt>
                <c:pt idx="7">
                  <c:v>0.81100000000000005</c:v>
                </c:pt>
                <c:pt idx="8">
                  <c:v>0.95</c:v>
                </c:pt>
                <c:pt idx="9">
                  <c:v>0.93200000000000005</c:v>
                </c:pt>
                <c:pt idx="10">
                  <c:v>0.76100000000000001</c:v>
                </c:pt>
                <c:pt idx="11">
                  <c:v>0.88</c:v>
                </c:pt>
                <c:pt idx="12">
                  <c:v>0.88</c:v>
                </c:pt>
                <c:pt idx="13">
                  <c:v>0.88</c:v>
                </c:pt>
                <c:pt idx="14">
                  <c:v>0.88900000000000001</c:v>
                </c:pt>
                <c:pt idx="15">
                  <c:v>0.73699999999999999</c:v>
                </c:pt>
                <c:pt idx="16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673768064"/>
        <c:axId val="-1673767520"/>
      </c:barChart>
      <c:catAx>
        <c:axId val="-167376806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767520"/>
        <c:crosses val="autoZero"/>
        <c:auto val="1"/>
        <c:lblAlgn val="ctr"/>
        <c:lblOffset val="100"/>
        <c:noMultiLvlLbl val="0"/>
      </c:catAx>
      <c:valAx>
        <c:axId val="-167376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768064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All Classifiers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0066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Sheet1!$B$238:$B$251</c:f>
              <c:numCache>
                <c:formatCode>General</c:formatCode>
                <c:ptCount val="14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Sheet1!$C$238:$C$251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Sheet1!$D$238:$D$251</c:f>
              <c:numCache>
                <c:formatCode>General</c:formatCode>
                <c:ptCount val="14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75824"/>
        <c:axId val="-1721081808"/>
      </c:barChart>
      <c:catAx>
        <c:axId val="-1721075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81808"/>
        <c:crosses val="autoZero"/>
        <c:auto val="1"/>
        <c:lblAlgn val="ctr"/>
        <c:lblOffset val="100"/>
        <c:noMultiLvlLbl val="0"/>
      </c:catAx>
      <c:valAx>
        <c:axId val="-1721081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582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Sheet1!$B$266:$B$279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Sheet1!$C$266:$C$279</c:f>
              <c:numCache>
                <c:formatCode>General</c:formatCode>
                <c:ptCount val="14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Sheet1!$D$266:$D$279</c:f>
              <c:numCache>
                <c:formatCode>General</c:formatCode>
                <c:ptCount val="14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78000"/>
        <c:axId val="-1721081264"/>
      </c:barChart>
      <c:catAx>
        <c:axId val="-17210780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81264"/>
        <c:crosses val="autoZero"/>
        <c:auto val="1"/>
        <c:lblAlgn val="ctr"/>
        <c:lblOffset val="100"/>
        <c:noMultiLvlLbl val="0"/>
      </c:catAx>
      <c:valAx>
        <c:axId val="-172108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800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Sheet1!$B$298:$B$311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Sheet1!$C$298:$C$311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Sheet1!$D$298:$D$311</c:f>
              <c:numCache>
                <c:formatCode>General</c:formatCode>
                <c:ptCount val="14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721076912"/>
        <c:axId val="-1721074736"/>
      </c:barChart>
      <c:catAx>
        <c:axId val="-1721076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4736"/>
        <c:crosses val="autoZero"/>
        <c:auto val="1"/>
        <c:lblAlgn val="ctr"/>
        <c:lblOffset val="100"/>
        <c:noMultiLvlLbl val="0"/>
      </c:catAx>
      <c:valAx>
        <c:axId val="-172107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107691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-1713757872"/>
        <c:axId val="-1713762224"/>
      </c:barChart>
      <c:catAx>
        <c:axId val="-171375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3762224"/>
        <c:crosses val="autoZero"/>
        <c:auto val="1"/>
        <c:lblAlgn val="ctr"/>
        <c:lblOffset val="100"/>
        <c:noMultiLvlLbl val="0"/>
      </c:catAx>
      <c:valAx>
        <c:axId val="-171376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375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-1566953408"/>
        <c:axId val="-1566941440"/>
      </c:barChart>
      <c:catAx>
        <c:axId val="-156695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1440"/>
        <c:crosses val="autoZero"/>
        <c:auto val="1"/>
        <c:lblAlgn val="ctr"/>
        <c:lblOffset val="100"/>
        <c:noMultiLvlLbl val="0"/>
      </c:catAx>
      <c:valAx>
        <c:axId val="-156694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566963200"/>
        <c:axId val="-1566955040"/>
      </c:barChart>
      <c:catAx>
        <c:axId val="-156696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5040"/>
        <c:crosses val="autoZero"/>
        <c:auto val="1"/>
        <c:lblAlgn val="ctr"/>
        <c:lblOffset val="100"/>
        <c:noMultiLvlLbl val="0"/>
      </c:catAx>
      <c:valAx>
        <c:axId val="-15669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566966464"/>
        <c:axId val="-1566941984"/>
      </c:barChart>
      <c:catAx>
        <c:axId val="-156696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1984"/>
        <c:crosses val="autoZero"/>
        <c:auto val="1"/>
        <c:lblAlgn val="ctr"/>
        <c:lblOffset val="100"/>
        <c:noMultiLvlLbl val="0"/>
      </c:catAx>
      <c:valAx>
        <c:axId val="-156694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Sheet1!$B$350:$B$363</c:f>
              <c:numCache>
                <c:formatCode>General</c:formatCode>
                <c:ptCount val="14"/>
                <c:pt idx="0">
                  <c:v>0.90300000000000002</c:v>
                </c:pt>
                <c:pt idx="1">
                  <c:v>0.88400000000000001</c:v>
                </c:pt>
                <c:pt idx="2">
                  <c:v>0.89300000000000002</c:v>
                </c:pt>
                <c:pt idx="3">
                  <c:v>0.89200000000000002</c:v>
                </c:pt>
                <c:pt idx="4">
                  <c:v>0.89300000000000002</c:v>
                </c:pt>
                <c:pt idx="5">
                  <c:v>0.90100000000000002</c:v>
                </c:pt>
                <c:pt idx="6">
                  <c:v>0.89</c:v>
                </c:pt>
                <c:pt idx="7">
                  <c:v>0.88300000000000001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Sheet1!$C$350:$C$363</c:f>
              <c:numCache>
                <c:formatCode>General</c:formatCode>
                <c:ptCount val="14"/>
                <c:pt idx="0">
                  <c:v>0.84</c:v>
                </c:pt>
                <c:pt idx="1">
                  <c:v>0.84899999999999998</c:v>
                </c:pt>
                <c:pt idx="2">
                  <c:v>0.83699999999999997</c:v>
                </c:pt>
                <c:pt idx="3">
                  <c:v>0.88500000000000001</c:v>
                </c:pt>
                <c:pt idx="4">
                  <c:v>0.81100000000000005</c:v>
                </c:pt>
                <c:pt idx="5">
                  <c:v>0.95</c:v>
                </c:pt>
                <c:pt idx="6">
                  <c:v>0.93200000000000005</c:v>
                </c:pt>
                <c:pt idx="7">
                  <c:v>0.76100000000000001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65376"/>
        <c:axId val="-1566953952"/>
      </c:barChart>
      <c:catAx>
        <c:axId val="-156696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3952"/>
        <c:crosses val="autoZero"/>
        <c:auto val="1"/>
        <c:lblAlgn val="ctr"/>
        <c:lblOffset val="100"/>
        <c:noMultiLvlLbl val="0"/>
      </c:catAx>
      <c:valAx>
        <c:axId val="-156695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Sheet1!$B$380:$B$393</c:f>
              <c:numCache>
                <c:formatCode>General</c:formatCode>
                <c:ptCount val="14"/>
                <c:pt idx="0">
                  <c:v>0.877</c:v>
                </c:pt>
                <c:pt idx="1">
                  <c:v>0.86499999999999999</c:v>
                </c:pt>
                <c:pt idx="2">
                  <c:v>0.873</c:v>
                </c:pt>
                <c:pt idx="3">
                  <c:v>0.873</c:v>
                </c:pt>
                <c:pt idx="4">
                  <c:v>0.874</c:v>
                </c:pt>
                <c:pt idx="5">
                  <c:v>0.876</c:v>
                </c:pt>
                <c:pt idx="6">
                  <c:v>0.86899999999999999</c:v>
                </c:pt>
                <c:pt idx="7">
                  <c:v>0.86899999999999999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Sheet1!$C$380:$C$393</c:f>
              <c:numCache>
                <c:formatCode>General</c:formatCode>
                <c:ptCount val="14"/>
                <c:pt idx="0">
                  <c:v>0.86299999999999999</c:v>
                </c:pt>
                <c:pt idx="1">
                  <c:v>0.86899999999999999</c:v>
                </c:pt>
                <c:pt idx="2">
                  <c:v>0.84099999999999997</c:v>
                </c:pt>
                <c:pt idx="3">
                  <c:v>0.86199999999999999</c:v>
                </c:pt>
                <c:pt idx="4">
                  <c:v>0.82399999999999995</c:v>
                </c:pt>
                <c:pt idx="5">
                  <c:v>0.95</c:v>
                </c:pt>
                <c:pt idx="6">
                  <c:v>0.93799999999999994</c:v>
                </c:pt>
                <c:pt idx="7">
                  <c:v>0.79100000000000004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43616"/>
        <c:axId val="-1566956672"/>
      </c:barChart>
      <c:catAx>
        <c:axId val="-15669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6672"/>
        <c:crosses val="autoZero"/>
        <c:auto val="1"/>
        <c:lblAlgn val="ctr"/>
        <c:lblOffset val="100"/>
        <c:noMultiLvlLbl val="0"/>
      </c:catAx>
      <c:valAx>
        <c:axId val="-1566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Sheet1!$B$410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Sheet1!$B$411:$B$424</c:f>
              <c:numCache>
                <c:formatCode>General</c:formatCode>
                <c:ptCount val="14"/>
                <c:pt idx="0">
                  <c:v>0.63300000000000001</c:v>
                </c:pt>
                <c:pt idx="1">
                  <c:v>0.67400000000000004</c:v>
                </c:pt>
                <c:pt idx="2">
                  <c:v>0.72699999999999998</c:v>
                </c:pt>
                <c:pt idx="3">
                  <c:v>0.69699999999999995</c:v>
                </c:pt>
                <c:pt idx="4">
                  <c:v>0.71399999999999997</c:v>
                </c:pt>
                <c:pt idx="5">
                  <c:v>0.70799999999999996</c:v>
                </c:pt>
                <c:pt idx="6">
                  <c:v>0.66400000000000003</c:v>
                </c:pt>
                <c:pt idx="7">
                  <c:v>0.71699999999999997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Sheet1!$C$410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Sheet1!$C$411:$C$424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0.91200000000000003</c:v>
                </c:pt>
                <c:pt idx="2">
                  <c:v>0.73399999999999999</c:v>
                </c:pt>
                <c:pt idx="3">
                  <c:v>0.60099999999999998</c:v>
                </c:pt>
                <c:pt idx="4">
                  <c:v>0.72</c:v>
                </c:pt>
                <c:pt idx="5">
                  <c:v>0.98699999999999999</c:v>
                </c:pt>
                <c:pt idx="6">
                  <c:v>0.98499999999999999</c:v>
                </c:pt>
                <c:pt idx="7">
                  <c:v>0.71599999999999997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46880"/>
        <c:axId val="-1566963744"/>
      </c:barChart>
      <c:catAx>
        <c:axId val="-156694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3744"/>
        <c:crosses val="autoZero"/>
        <c:auto val="1"/>
        <c:lblAlgn val="ctr"/>
        <c:lblOffset val="100"/>
        <c:noMultiLvlLbl val="0"/>
      </c:catAx>
      <c:valAx>
        <c:axId val="-15669637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566968096"/>
        <c:axId val="-1566940352"/>
      </c:barChart>
      <c:catAx>
        <c:axId val="-156696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0352"/>
        <c:crosses val="autoZero"/>
        <c:auto val="1"/>
        <c:lblAlgn val="ctr"/>
        <c:lblOffset val="100"/>
        <c:noMultiLvlLbl val="0"/>
      </c:catAx>
      <c:valAx>
        <c:axId val="-15669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566939264"/>
        <c:axId val="-1566945792"/>
      </c:barChart>
      <c:catAx>
        <c:axId val="-156693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5792"/>
        <c:crosses val="autoZero"/>
        <c:auto val="1"/>
        <c:lblAlgn val="ctr"/>
        <c:lblOffset val="100"/>
        <c:noMultiLvlLbl val="0"/>
      </c:catAx>
      <c:valAx>
        <c:axId val="-156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3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Sheet1!$B$350:$B$363</c:f>
              <c:numCache>
                <c:formatCode>General</c:formatCode>
                <c:ptCount val="14"/>
                <c:pt idx="0">
                  <c:v>0.90300000000000002</c:v>
                </c:pt>
                <c:pt idx="1">
                  <c:v>0.88400000000000001</c:v>
                </c:pt>
                <c:pt idx="2">
                  <c:v>0.89300000000000002</c:v>
                </c:pt>
                <c:pt idx="3">
                  <c:v>0.89200000000000002</c:v>
                </c:pt>
                <c:pt idx="4">
                  <c:v>0.89300000000000002</c:v>
                </c:pt>
                <c:pt idx="5">
                  <c:v>0.90100000000000002</c:v>
                </c:pt>
                <c:pt idx="6">
                  <c:v>0.89</c:v>
                </c:pt>
                <c:pt idx="7">
                  <c:v>0.88300000000000001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Sheet1!$C$350:$C$363</c:f>
              <c:numCache>
                <c:formatCode>General</c:formatCode>
                <c:ptCount val="14"/>
                <c:pt idx="0">
                  <c:v>0.84</c:v>
                </c:pt>
                <c:pt idx="1">
                  <c:v>0.84899999999999998</c:v>
                </c:pt>
                <c:pt idx="2">
                  <c:v>0.83699999999999997</c:v>
                </c:pt>
                <c:pt idx="3">
                  <c:v>0.88500000000000001</c:v>
                </c:pt>
                <c:pt idx="4">
                  <c:v>0.81100000000000005</c:v>
                </c:pt>
                <c:pt idx="5">
                  <c:v>0.95</c:v>
                </c:pt>
                <c:pt idx="6">
                  <c:v>0.93200000000000005</c:v>
                </c:pt>
                <c:pt idx="7">
                  <c:v>0.76100000000000001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58848"/>
        <c:axId val="-1566950688"/>
      </c:barChart>
      <c:catAx>
        <c:axId val="-156695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0688"/>
        <c:crosses val="autoZero"/>
        <c:auto val="1"/>
        <c:lblAlgn val="ctr"/>
        <c:lblOffset val="100"/>
        <c:noMultiLvlLbl val="0"/>
      </c:catAx>
      <c:valAx>
        <c:axId val="-156695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Sheet1!$B$380:$B$393</c:f>
              <c:numCache>
                <c:formatCode>General</c:formatCode>
                <c:ptCount val="14"/>
                <c:pt idx="0">
                  <c:v>0.877</c:v>
                </c:pt>
                <c:pt idx="1">
                  <c:v>0.86499999999999999</c:v>
                </c:pt>
                <c:pt idx="2">
                  <c:v>0.873</c:v>
                </c:pt>
                <c:pt idx="3">
                  <c:v>0.873</c:v>
                </c:pt>
                <c:pt idx="4">
                  <c:v>0.874</c:v>
                </c:pt>
                <c:pt idx="5">
                  <c:v>0.876</c:v>
                </c:pt>
                <c:pt idx="6">
                  <c:v>0.86899999999999999</c:v>
                </c:pt>
                <c:pt idx="7">
                  <c:v>0.86899999999999999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Sheet1!$C$380:$C$393</c:f>
              <c:numCache>
                <c:formatCode>General</c:formatCode>
                <c:ptCount val="14"/>
                <c:pt idx="0">
                  <c:v>0.86299999999999999</c:v>
                </c:pt>
                <c:pt idx="1">
                  <c:v>0.86899999999999999</c:v>
                </c:pt>
                <c:pt idx="2">
                  <c:v>0.84099999999999997</c:v>
                </c:pt>
                <c:pt idx="3">
                  <c:v>0.86199999999999999</c:v>
                </c:pt>
                <c:pt idx="4">
                  <c:v>0.82399999999999995</c:v>
                </c:pt>
                <c:pt idx="5">
                  <c:v>0.95</c:v>
                </c:pt>
                <c:pt idx="6">
                  <c:v>0.93799999999999994</c:v>
                </c:pt>
                <c:pt idx="7">
                  <c:v>0.79100000000000004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51232"/>
        <c:axId val="-1566945248"/>
      </c:barChart>
      <c:catAx>
        <c:axId val="-156695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45248"/>
        <c:crosses val="autoZero"/>
        <c:auto val="1"/>
        <c:lblAlgn val="ctr"/>
        <c:lblOffset val="100"/>
        <c:noMultiLvlLbl val="0"/>
      </c:catAx>
      <c:valAx>
        <c:axId val="-156694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5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Sheet1!$B$410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Sheet1!$B$411:$B$424</c:f>
              <c:numCache>
                <c:formatCode>General</c:formatCode>
                <c:ptCount val="14"/>
                <c:pt idx="0">
                  <c:v>0.63300000000000001</c:v>
                </c:pt>
                <c:pt idx="1">
                  <c:v>0.67400000000000004</c:v>
                </c:pt>
                <c:pt idx="2">
                  <c:v>0.72699999999999998</c:v>
                </c:pt>
                <c:pt idx="3">
                  <c:v>0.69699999999999995</c:v>
                </c:pt>
                <c:pt idx="4">
                  <c:v>0.71399999999999997</c:v>
                </c:pt>
                <c:pt idx="5">
                  <c:v>0.70799999999999996</c:v>
                </c:pt>
                <c:pt idx="6">
                  <c:v>0.66400000000000003</c:v>
                </c:pt>
                <c:pt idx="7">
                  <c:v>0.71699999999999997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Sheet1!$C$410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Sheet1!$C$411:$C$424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0.91200000000000003</c:v>
                </c:pt>
                <c:pt idx="2">
                  <c:v>0.73399999999999999</c:v>
                </c:pt>
                <c:pt idx="3">
                  <c:v>0.60099999999999998</c:v>
                </c:pt>
                <c:pt idx="4">
                  <c:v>0.72</c:v>
                </c:pt>
                <c:pt idx="5">
                  <c:v>0.98699999999999999</c:v>
                </c:pt>
                <c:pt idx="6">
                  <c:v>0.98499999999999999</c:v>
                </c:pt>
                <c:pt idx="7">
                  <c:v>0.71599999999999997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-1566961568"/>
        <c:axId val="-1566967552"/>
      </c:barChart>
      <c:catAx>
        <c:axId val="-156696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7552"/>
        <c:crosses val="autoZero"/>
        <c:auto val="1"/>
        <c:lblAlgn val="ctr"/>
        <c:lblOffset val="100"/>
        <c:noMultiLvlLbl val="0"/>
      </c:catAx>
      <c:valAx>
        <c:axId val="-1566967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696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674361136"/>
        <c:axId val="-1674368752"/>
      </c:barChart>
      <c:catAx>
        <c:axId val="-167436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68752"/>
        <c:crosses val="autoZero"/>
        <c:auto val="1"/>
        <c:lblAlgn val="ctr"/>
        <c:lblOffset val="100"/>
        <c:noMultiLvlLbl val="0"/>
      </c:catAx>
      <c:valAx>
        <c:axId val="-167436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61136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674370928"/>
        <c:axId val="-1674370384"/>
      </c:barChart>
      <c:catAx>
        <c:axId val="-1674370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70384"/>
        <c:crosses val="autoZero"/>
        <c:auto val="1"/>
        <c:lblAlgn val="ctr"/>
        <c:lblOffset val="100"/>
        <c:noMultiLvlLbl val="0"/>
      </c:catAx>
      <c:valAx>
        <c:axId val="-167437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437092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82324"/>
              </p:ext>
            </p:extLst>
          </p:nvPr>
        </p:nvGraphicFramePr>
        <p:xfrm>
          <a:off x="3209026" y="1354348"/>
          <a:ext cx="5883215" cy="361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32900"/>
              </p:ext>
            </p:extLst>
          </p:nvPr>
        </p:nvGraphicFramePr>
        <p:xfrm>
          <a:off x="207030" y="181156"/>
          <a:ext cx="11714675" cy="184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126247"/>
              </p:ext>
            </p:extLst>
          </p:nvPr>
        </p:nvGraphicFramePr>
        <p:xfrm>
          <a:off x="207030" y="2286000"/>
          <a:ext cx="11714675" cy="187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948863"/>
              </p:ext>
            </p:extLst>
          </p:nvPr>
        </p:nvGraphicFramePr>
        <p:xfrm>
          <a:off x="207030" y="4416724"/>
          <a:ext cx="11714675" cy="20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3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330904"/>
              </p:ext>
            </p:extLst>
          </p:nvPr>
        </p:nvGraphicFramePr>
        <p:xfrm>
          <a:off x="285856" y="235345"/>
          <a:ext cx="11620288" cy="179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693050"/>
              </p:ext>
            </p:extLst>
          </p:nvPr>
        </p:nvGraphicFramePr>
        <p:xfrm>
          <a:off x="285856" y="2260121"/>
          <a:ext cx="11549586" cy="20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9412"/>
              </p:ext>
            </p:extLst>
          </p:nvPr>
        </p:nvGraphicFramePr>
        <p:xfrm>
          <a:off x="285856" y="4502988"/>
          <a:ext cx="11620288" cy="221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0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66485"/>
              </p:ext>
            </p:extLst>
          </p:nvPr>
        </p:nvGraphicFramePr>
        <p:xfrm>
          <a:off x="207029" y="491707"/>
          <a:ext cx="11714675" cy="184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20421"/>
              </p:ext>
            </p:extLst>
          </p:nvPr>
        </p:nvGraphicFramePr>
        <p:xfrm>
          <a:off x="207029" y="2393830"/>
          <a:ext cx="11714675" cy="187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969647"/>
              </p:ext>
            </p:extLst>
          </p:nvPr>
        </p:nvGraphicFramePr>
        <p:xfrm>
          <a:off x="207030" y="4416724"/>
          <a:ext cx="11714675" cy="20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384786" y="129455"/>
            <a:ext cx="7702190" cy="293240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Normalized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6996"/>
              </p:ext>
            </p:extLst>
          </p:nvPr>
        </p:nvGraphicFramePr>
        <p:xfrm>
          <a:off x="250505" y="629729"/>
          <a:ext cx="11620288" cy="189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510717"/>
              </p:ext>
            </p:extLst>
          </p:nvPr>
        </p:nvGraphicFramePr>
        <p:xfrm>
          <a:off x="285856" y="2555792"/>
          <a:ext cx="11549586" cy="20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080399"/>
              </p:ext>
            </p:extLst>
          </p:nvPr>
        </p:nvGraphicFramePr>
        <p:xfrm>
          <a:off x="285856" y="4675518"/>
          <a:ext cx="11620288" cy="204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384786" y="129454"/>
            <a:ext cx="7702190" cy="5658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/>
              <a:t>Expert Handpicked Features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4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368956"/>
              </p:ext>
            </p:extLst>
          </p:nvPr>
        </p:nvGraphicFramePr>
        <p:xfrm>
          <a:off x="147499" y="838200"/>
          <a:ext cx="3881576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692921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422524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36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Expert Handpicked Features Dataset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39362"/>
              </p:ext>
            </p:extLst>
          </p:nvPr>
        </p:nvGraphicFramePr>
        <p:xfrm>
          <a:off x="198120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738392"/>
              </p:ext>
            </p:extLst>
          </p:nvPr>
        </p:nvGraphicFramePr>
        <p:xfrm>
          <a:off x="4160996" y="838200"/>
          <a:ext cx="3811905" cy="584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399"/>
              </p:ext>
            </p:extLst>
          </p:nvPr>
        </p:nvGraphicFramePr>
        <p:xfrm>
          <a:off x="8123872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820327"/>
              </p:ext>
            </p:extLst>
          </p:nvPr>
        </p:nvGraphicFramePr>
        <p:xfrm>
          <a:off x="203866" y="258792"/>
          <a:ext cx="11864483" cy="200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176822"/>
              </p:ext>
            </p:extLst>
          </p:nvPr>
        </p:nvGraphicFramePr>
        <p:xfrm>
          <a:off x="203866" y="2706717"/>
          <a:ext cx="11864483" cy="200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622463"/>
              </p:ext>
            </p:extLst>
          </p:nvPr>
        </p:nvGraphicFramePr>
        <p:xfrm>
          <a:off x="0" y="504825"/>
          <a:ext cx="4029075" cy="61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622614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7806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1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165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Normalized Dataset</vt:lpstr>
      <vt:lpstr>Expert Handpicked Features Dataset</vt:lpstr>
      <vt:lpstr>PowerPoint Presentation</vt:lpstr>
      <vt:lpstr>PowerPoint Presentation</vt:lpstr>
      <vt:lpstr>Normalized 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42</cp:revision>
  <dcterms:created xsi:type="dcterms:W3CDTF">2015-12-01T01:45:17Z</dcterms:created>
  <dcterms:modified xsi:type="dcterms:W3CDTF">2015-12-02T02:17:51Z</dcterms:modified>
</cp:coreProperties>
</file>