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6E4F78-E375-4C2D-8604-E95FABB92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829D8C6-67AB-4ACE-9CF9-F97CF042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91C88F1-3F46-4685-84C3-B32CFD28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CF5F-BAAD-434D-9577-1527400E6707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FE66FB-9ABA-477E-9501-72905E36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39B5AB9-15EA-48A4-BBFD-B2FC3320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B094-5ECC-4349-8CA6-4EA26D98BD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286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DBBB2E-B2E7-4EAE-9C62-7B48A3A7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B4A354F-F5D9-4340-A915-F459898BF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82D5FA1-B5D2-463A-BCC8-1D62ECBB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CF5F-BAAD-434D-9577-1527400E6707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FC90FD6-C62E-4219-BCA9-E1F4EF40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0DE79AD-C5F1-4C48-ACBD-6A26E993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B094-5ECC-4349-8CA6-4EA26D98BD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501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692BEC6-A3AC-45F6-B88A-CE177DE62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8C8ABDF-D65E-4CAC-9303-EA88E239D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2B2AF4F-8609-44A6-AA68-430EAD38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CF5F-BAAD-434D-9577-1527400E6707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0E85907-10DB-4789-BDB6-89B555BF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4982F95-9965-43C5-BD50-FC430271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B094-5ECC-4349-8CA6-4EA26D98BD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914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35DAA9-4E57-4520-BD7B-3E967234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55B3D7F-478E-4A93-A810-F028A7F8D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4ECD4B4-DC0F-40F1-8AC6-CDF937E69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CF5F-BAAD-434D-9577-1527400E6707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A81043A-9995-4F19-98CA-CE9C8E70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537CC82-3DC1-4511-915E-5C11DF0D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B094-5ECC-4349-8CA6-4EA26D98BD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946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D5620E-E9AD-4E8B-B5AA-84451EE1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7B3F961-CEC7-4A6A-AEA2-9279B929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EAAEE04-FB62-4389-A044-E399E2CD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CF5F-BAAD-434D-9577-1527400E6707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DC3AFFC-74F9-4050-9DBB-425337CA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96A0F28-EB33-4724-B403-960F9894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B094-5ECC-4349-8CA6-4EA26D98BD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577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5C1FCB-D0B8-4DF0-AEC1-32C90CEC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A5C7F65-8751-4313-8B56-A0FCEF115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EE93FB0-73EC-43A9-B1EB-B5FC07FC4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BB02BBB-FE5F-4B73-9520-48E25E25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CF5F-BAAD-434D-9577-1527400E6707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E71D813-B970-4E10-9082-7B5E3E0B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8952339-9DD8-4CD6-9A95-3DB9617D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B094-5ECC-4349-8CA6-4EA26D98BD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280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632BF0-029F-4B9B-9D4E-9D87662C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8C2619C-2D4C-4821-B6A9-93442403F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C3F4B20-17B7-4252-9879-173804F7B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227235E-8E7E-4FAA-A0D0-CE27A0A4D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BABB3A1-83D4-4FC3-8DDE-344047612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EACE025-9E32-4855-BDE2-E3A0382F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CF5F-BAAD-434D-9577-1527400E6707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0A33343-BA88-4C1D-B93C-020EC11C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C55CB82-2093-4B43-8916-675AFFDA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B094-5ECC-4349-8CA6-4EA26D98BD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7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8F91DE-BC47-4572-B4C7-5FAD789E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1CC7EFA-2298-4F6E-829F-EB84EB13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CF5F-BAAD-434D-9577-1527400E6707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95A4DAE-533B-45E0-991D-ADC08F8F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7D14BAE-628F-4510-88BB-6415E615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B094-5ECC-4349-8CA6-4EA26D98BD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919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B82C40A-7449-4E83-876B-CB3A38CE6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CF5F-BAAD-434D-9577-1527400E6707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119975B-6025-454D-918E-7A2D80C4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55BE8DC-BCEA-425C-9FBE-AF7109A9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B094-5ECC-4349-8CA6-4EA26D98BD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689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12C6C3-EC5A-4135-91F1-86726226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E99124-6C1B-4FC9-B399-20991ACC2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D0D39A1-8109-47D2-8639-5D7209010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0EF66A6-D095-4319-8144-520459CE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CF5F-BAAD-434D-9577-1527400E6707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883AD50-DAA2-42CC-BD3C-9C44F9FC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F8BB5C2-C289-43E2-B52E-FA72654C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B094-5ECC-4349-8CA6-4EA26D98BD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02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D8D006-D1D9-4179-B23F-D766BC27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82B2ECC-28FD-4A28-883B-55D6C9C21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0272CB7-EFA3-413C-AA8A-2587BF12E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A136624-5495-4D1D-91CE-778D3D89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CF5F-BAAD-434D-9577-1527400E6707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6F458A2-C278-4061-BD60-E27D058A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EDC3FAE-0774-4327-A0EA-AEAE5B91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B094-5ECC-4349-8CA6-4EA26D98BD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840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2EECCC9-15CE-46F0-AE95-9BA1DF48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EB6DA00-61A4-4602-811C-C565FF552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B6D998B-3391-4CDF-A12D-431FD2410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ACF5F-BAAD-434D-9577-1527400E6707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2B3433-288E-4A7C-8234-D7513D1D7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A27EB58-58E5-40E5-BD6D-21E5A0F7A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7B094-5ECC-4349-8CA6-4EA26D98BD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982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A18BF6AF-6C8D-44AD-A2C5-47CD7742A69C}"/>
              </a:ext>
            </a:extLst>
          </p:cNvPr>
          <p:cNvSpPr/>
          <p:nvPr/>
        </p:nvSpPr>
        <p:spPr>
          <a:xfrm>
            <a:off x="1384146" y="944988"/>
            <a:ext cx="2969895" cy="8877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sz="2400" u="sng" dirty="0">
              <a:solidFill>
                <a:schemeClr val="accent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US" sz="2400" u="sng" dirty="0">
              <a:solidFill>
                <a:schemeClr val="accent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US" sz="2400" u="sng" dirty="0">
              <a:solidFill>
                <a:schemeClr val="accent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US" sz="2400" u="sng" dirty="0">
                <a:solidFill>
                  <a:schemeClr val="accent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Parser</a:t>
            </a:r>
          </a:p>
          <a:p>
            <a:pPr algn="ctr"/>
            <a:endParaRPr lang="en-US" dirty="0">
              <a:solidFill>
                <a:schemeClr val="accent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US" dirty="0">
              <a:solidFill>
                <a:schemeClr val="accent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US" dirty="0">
              <a:solidFill>
                <a:schemeClr val="accent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he-IL" dirty="0">
              <a:solidFill>
                <a:schemeClr val="accent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0ADEC271-EF4C-40C9-BF67-72600EBC0E6E}"/>
              </a:ext>
            </a:extLst>
          </p:cNvPr>
          <p:cNvSpPr/>
          <p:nvPr/>
        </p:nvSpPr>
        <p:spPr>
          <a:xfrm>
            <a:off x="7063413" y="1313894"/>
            <a:ext cx="2902227" cy="10582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sz="2400" u="sng" dirty="0"/>
          </a:p>
          <a:p>
            <a:pPr algn="ctr"/>
            <a:r>
              <a:rPr lang="en-US" sz="2400" u="sng" dirty="0"/>
              <a:t>Graph</a:t>
            </a:r>
          </a:p>
          <a:p>
            <a:pPr algn="ctr"/>
            <a:r>
              <a:rPr lang="en-US" sz="1600" dirty="0"/>
              <a:t>Vertexes</a:t>
            </a:r>
          </a:p>
          <a:p>
            <a:pPr algn="ctr"/>
            <a:r>
              <a:rPr lang="en-US" sz="1600" dirty="0"/>
              <a:t>edges</a:t>
            </a:r>
          </a:p>
          <a:p>
            <a:pPr algn="ctr"/>
            <a:endParaRPr lang="he-IL" sz="2400" u="sng" dirty="0"/>
          </a:p>
        </p:txBody>
      </p:sp>
      <p:sp>
        <p:nvSpPr>
          <p:cNvPr id="7" name="חץ: למטה 6">
            <a:extLst>
              <a:ext uri="{FF2B5EF4-FFF2-40B4-BE49-F238E27FC236}">
                <a16:creationId xmlns:a16="http://schemas.microsoft.com/office/drawing/2014/main" id="{2C520473-ADD2-4EFF-A023-08993FC541D7}"/>
              </a:ext>
            </a:extLst>
          </p:cNvPr>
          <p:cNvSpPr/>
          <p:nvPr/>
        </p:nvSpPr>
        <p:spPr>
          <a:xfrm>
            <a:off x="2710068" y="547422"/>
            <a:ext cx="318053" cy="397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02553E51-366F-4727-A0DF-6CCDB5F40F16}"/>
              </a:ext>
            </a:extLst>
          </p:cNvPr>
          <p:cNvSpPr/>
          <p:nvPr/>
        </p:nvSpPr>
        <p:spPr>
          <a:xfrm>
            <a:off x="8825956" y="3074504"/>
            <a:ext cx="2332388" cy="119269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/>
              <a:t>vertexes</a:t>
            </a:r>
          </a:p>
          <a:p>
            <a:pPr algn="ctr"/>
            <a:r>
              <a:rPr lang="en-US" dirty="0"/>
              <a:t>Set&lt;string&gt;</a:t>
            </a:r>
            <a:endParaRPr lang="he-IL" dirty="0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C91B839F-D655-4C1B-BECB-159D9FFC8FF4}"/>
              </a:ext>
            </a:extLst>
          </p:cNvPr>
          <p:cNvSpPr/>
          <p:nvPr/>
        </p:nvSpPr>
        <p:spPr>
          <a:xfrm>
            <a:off x="5897219" y="3074504"/>
            <a:ext cx="2332388" cy="119269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dirty="0"/>
          </a:p>
          <a:p>
            <a:pPr algn="ctr"/>
            <a:r>
              <a:rPr lang="en-US" sz="2400" dirty="0"/>
              <a:t>edges</a:t>
            </a:r>
          </a:p>
          <a:p>
            <a:pPr algn="ctr"/>
            <a:r>
              <a:rPr lang="en-US" sz="1600" dirty="0"/>
              <a:t>Set&lt;pair&lt;string, string&gt;&gt;</a:t>
            </a:r>
          </a:p>
          <a:p>
            <a:pPr algn="ctr"/>
            <a:endParaRPr lang="en-US" dirty="0"/>
          </a:p>
          <a:p>
            <a:pPr algn="ctr"/>
            <a:endParaRPr lang="he-IL" dirty="0"/>
          </a:p>
        </p:txBody>
      </p:sp>
      <p:sp>
        <p:nvSpPr>
          <p:cNvPr id="11" name="חץ: למטה 10">
            <a:extLst>
              <a:ext uri="{FF2B5EF4-FFF2-40B4-BE49-F238E27FC236}">
                <a16:creationId xmlns:a16="http://schemas.microsoft.com/office/drawing/2014/main" id="{A3CD056A-A6C5-4479-9014-D64140F6DCE9}"/>
              </a:ext>
            </a:extLst>
          </p:cNvPr>
          <p:cNvSpPr/>
          <p:nvPr/>
        </p:nvSpPr>
        <p:spPr>
          <a:xfrm>
            <a:off x="9161755" y="2372139"/>
            <a:ext cx="627219" cy="7023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חץ: למטה 11">
            <a:extLst>
              <a:ext uri="{FF2B5EF4-FFF2-40B4-BE49-F238E27FC236}">
                <a16:creationId xmlns:a16="http://schemas.microsoft.com/office/drawing/2014/main" id="{F1803285-D2F1-4179-B935-0B66CFC27D8C}"/>
              </a:ext>
            </a:extLst>
          </p:cNvPr>
          <p:cNvSpPr/>
          <p:nvPr/>
        </p:nvSpPr>
        <p:spPr>
          <a:xfrm>
            <a:off x="7341833" y="2372139"/>
            <a:ext cx="627218" cy="7023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0E310424-399B-4AB6-883E-C3EF2262B5B9}"/>
              </a:ext>
            </a:extLst>
          </p:cNvPr>
          <p:cNvSpPr/>
          <p:nvPr/>
        </p:nvSpPr>
        <p:spPr>
          <a:xfrm>
            <a:off x="7063413" y="97654"/>
            <a:ext cx="2902227" cy="887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u="sng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Gcalc</a:t>
            </a:r>
          </a:p>
          <a:p>
            <a:pPr algn="ctr"/>
            <a:r>
              <a:rPr lang="en-US" sz="1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Set&lt;pair&lt;string, *Graph&gt;&gt;</a:t>
            </a:r>
            <a:endParaRPr lang="he-IL" sz="1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חץ: למטה 13">
            <a:extLst>
              <a:ext uri="{FF2B5EF4-FFF2-40B4-BE49-F238E27FC236}">
                <a16:creationId xmlns:a16="http://schemas.microsoft.com/office/drawing/2014/main" id="{AE6D4877-E581-4AC4-9691-92E9C5B24B38}"/>
              </a:ext>
            </a:extLst>
          </p:cNvPr>
          <p:cNvSpPr/>
          <p:nvPr/>
        </p:nvSpPr>
        <p:spPr>
          <a:xfrm>
            <a:off x="8300621" y="985421"/>
            <a:ext cx="426129" cy="328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9894E681-8981-488E-9051-84DBF8ADB0DF}"/>
              </a:ext>
            </a:extLst>
          </p:cNvPr>
          <p:cNvSpPr/>
          <p:nvPr/>
        </p:nvSpPr>
        <p:spPr>
          <a:xfrm>
            <a:off x="2007961" y="249989"/>
            <a:ext cx="1722268" cy="291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input</a:t>
            </a:r>
            <a:endParaRPr lang="he-IL" dirty="0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97115E81-C11F-4F7E-9A2E-C8A45C3CAA49}"/>
              </a:ext>
            </a:extLst>
          </p:cNvPr>
          <p:cNvSpPr/>
          <p:nvPr/>
        </p:nvSpPr>
        <p:spPr>
          <a:xfrm>
            <a:off x="360559" y="2057401"/>
            <a:ext cx="5259005" cy="242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/>
              <a:t>הפרסר היא המחלקה שמעבדת את הקלט המגיע מהמשתמש ובודקת האם הוא מעובד לפקודה חוקית או לפקודה שלא מוגדרת , (ובהתאם תיזרק השגיאה המתאימה) ,ובמקרה של פקודה חוקית הוא מוודא שאכן היא ברת ביצוע, (אם לא כן תיזרק שגיאה מתאימה) ומעביר אותה לפונקציות הרלוונטיות שמבצעות את הפקודה , ובסיום הוא מחכה לקלט הבא.</a:t>
            </a: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DCD7A9DA-5AAE-4B9D-8EAA-8EBDEBFA48A5}"/>
              </a:ext>
            </a:extLst>
          </p:cNvPr>
          <p:cNvSpPr/>
          <p:nvPr/>
        </p:nvSpPr>
        <p:spPr>
          <a:xfrm>
            <a:off x="360560" y="4485863"/>
            <a:ext cx="11313575" cy="2221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/>
              <a:t>המחלקה </a:t>
            </a:r>
            <a:r>
              <a:rPr lang="en-US" dirty="0"/>
              <a:t>“Gcalc”</a:t>
            </a:r>
            <a:r>
              <a:rPr lang="he-IL" dirty="0"/>
              <a:t> זה בעצם מבנה נתונים שמנהל את הגרפים הקיימים , דרכו מבוצעות הפעולות על הגרפים כאשר הגרף הוא מבנה נתונים שמחזיקה בתוכו שתי מחלקות - צמתים וקשתות, שכל אחת מהן מבני נתונים שמאחסן את הגרפים והקשתות. ועליהם מוגדרות הפעולות איחוד, חיתוך, מכפלה, הפרש ומשלים.</a:t>
            </a:r>
          </a:p>
          <a:p>
            <a:r>
              <a:rPr lang="he-IL" dirty="0"/>
              <a:t>חלק מהשגיאות נזרקות וחלקן פשוט נכתבות לערוץ הפלט ישירות (תלוי </a:t>
            </a:r>
            <a:r>
              <a:rPr lang="he-IL"/>
              <a:t>באיזו שגיאה מדובר).</a:t>
            </a:r>
            <a:endParaRPr lang="he-IL" dirty="0"/>
          </a:p>
        </p:txBody>
      </p:sp>
      <p:sp>
        <p:nvSpPr>
          <p:cNvPr id="25" name="חץ: ימינה 24">
            <a:extLst>
              <a:ext uri="{FF2B5EF4-FFF2-40B4-BE49-F238E27FC236}">
                <a16:creationId xmlns:a16="http://schemas.microsoft.com/office/drawing/2014/main" id="{4093874C-E73C-41E7-8122-237A2B9A1322}"/>
              </a:ext>
            </a:extLst>
          </p:cNvPr>
          <p:cNvSpPr/>
          <p:nvPr/>
        </p:nvSpPr>
        <p:spPr>
          <a:xfrm>
            <a:off x="4354041" y="1198485"/>
            <a:ext cx="235714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56FB67D8-6534-4C89-BF68-8670D9207C8A}"/>
              </a:ext>
            </a:extLst>
          </p:cNvPr>
          <p:cNvSpPr/>
          <p:nvPr/>
        </p:nvSpPr>
        <p:spPr>
          <a:xfrm>
            <a:off x="4589755" y="1071173"/>
            <a:ext cx="1615736" cy="63919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command</a:t>
            </a:r>
            <a:endParaRPr lang="he-I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7022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157</Words>
  <Application>Microsoft Office PowerPoint</Application>
  <PresentationFormat>מסך רחב</PresentationFormat>
  <Paragraphs>22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מיכאל מלול</dc:creator>
  <cp:lastModifiedBy>מיכאל מלול</cp:lastModifiedBy>
  <cp:revision>4</cp:revision>
  <dcterms:created xsi:type="dcterms:W3CDTF">2020-08-10T13:04:49Z</dcterms:created>
  <dcterms:modified xsi:type="dcterms:W3CDTF">2020-08-10T13:39:47Z</dcterms:modified>
</cp:coreProperties>
</file>