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6733-32E4-9C59-ACF1-9ECB56B4B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499D-9D30-9AFB-0C2C-BAC5D1C6B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EEBF-CC27-1650-DEE3-F035BCDB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4C1A-7342-0D3B-2979-78E622FF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3172-4644-D727-CB9C-BBFF69FB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2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DDE-B00D-519C-EEF7-DD2F7E88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23DBF-F10D-AE86-638E-632112C0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A588-3E09-6C36-DB74-2FEEBDCC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F1A3-24F0-D7C2-54A4-CA39122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C44D6-75E5-C9AB-EC87-CFF1A331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19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7F907-EF3B-1114-14FC-C138AC2B0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1B090-D410-118C-1DE1-309F8008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D5A0-67A8-61A1-6EEB-C46ACB81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B019-5DB8-10D8-68E6-46B4BC55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7958-AB0C-38F5-50DA-78234F0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799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9563-C3F3-5D6F-6B0D-70EF44A7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8927-3734-4594-42B0-31CEEF3A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48EA-2A28-45BE-3109-BA506F56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EA13-B641-3470-F78F-9658B1B2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BE0C-82E7-68B5-A1A2-967B6C0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77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903-94DD-921A-A20A-9FB236B4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1CAF-E550-F03B-D797-4777AE9F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24B-65EC-7B2B-D032-885AC413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0CB-0C48-53D4-D9A6-729E2B42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795A-D560-DAA1-AC1B-2CD747D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44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60E-65E4-D2FF-647A-ECE7A415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9B31-0C25-CD01-7A14-5B09FA755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76979-AC3E-9650-6A89-D73629D4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DA116-5EC7-87A8-79FD-E87AFB5D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BA7F-D62C-05E0-05DD-C3C38A16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4827-D3B2-4EFA-870A-C5F535D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1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4277-CF63-440A-AA7F-A055C3D4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373B-7968-CAD5-029B-165C92E1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BA1F-AA0C-0B6F-71B9-53E22BDC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88456-9838-F078-4BFF-26A1E40D3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C889A-015D-6EA1-74AE-BA533A869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A1A0A-8A1B-2C48-4B59-DDFF0BA1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E5E9C-4ABF-BA6A-75F1-2ACFBEEF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015A6-020F-4317-EA02-CF9ACC22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59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7701-1A64-74E4-64E6-05453A4F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4401F-14D3-29F4-AE17-F068711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8CD0A-2214-1F47-368E-68193230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9285-F042-EE82-9B1C-22592D3B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359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C70AB-9D2F-CA05-9DBE-469C6F4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277AB-F903-1A2B-23A1-0F907069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682E-48F7-BC56-6B16-EBAFEBA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1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D704-CA48-3C42-73A2-25177F8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139D-5DC4-0FA8-4250-99E11D70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CD812-9815-4A59-5911-FE117C8D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8628-098A-2172-935C-B169A114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84C3E-2D12-15B5-696C-4C22658D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69E3-2176-EE64-77EB-02E0714F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75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39F1-82C6-7DE9-BAEC-680D6D7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8060D-DE85-D2D6-0A8F-BD93BDEDF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3C90B-3253-7613-6C8F-30F854A3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6970D-97BC-38E4-9BA5-466FA04C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A681-2AF1-A288-D88C-994F9DB5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C7F7-7225-AD87-D3F8-8038AD8E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0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DBEC1-A326-65F1-BFE4-9215C59D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D181-C9CF-195F-22E9-111115AE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7C5D-CA6E-33A1-8E23-16ADE91D2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7E7A3-CE5E-49A5-8CB0-1203BA0AC2BA}" type="datetimeFigureOut">
              <a:rPr lang="en-DE" smtClean="0"/>
              <a:t>03/12/2022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3E75-FC17-E7FF-867A-CA057EF0F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15B5-4A3D-A14F-EBFC-46E6EC74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90CB-EDE5-4EF4-AAF2-03C1D61128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42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F2946-1A97-4AFE-B02A-C03ADFCBE3A4}"/>
              </a:ext>
            </a:extLst>
          </p:cNvPr>
          <p:cNvSpPr/>
          <p:nvPr/>
        </p:nvSpPr>
        <p:spPr>
          <a:xfrm>
            <a:off x="5149049" y="310718"/>
            <a:ext cx="1447060" cy="36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7D1576-8979-B93D-2531-F606C0F3F3DE}"/>
                  </a:ext>
                </a:extLst>
              </p:cNvPr>
              <p:cNvSpPr/>
              <p:nvPr/>
            </p:nvSpPr>
            <p:spPr>
              <a:xfrm>
                <a:off x="4780625" y="1102310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…,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−1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7D1576-8979-B93D-2531-F606C0F3F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5" y="1102310"/>
                <a:ext cx="2183907" cy="363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0CF17B5-EF61-1BD6-A071-6261B480DEDD}"/>
              </a:ext>
            </a:extLst>
          </p:cNvPr>
          <p:cNvSpPr txBox="1"/>
          <p:nvPr/>
        </p:nvSpPr>
        <p:spPr>
          <a:xfrm>
            <a:off x="7812350" y="1022692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over all rows,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the last one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86FAA-B1EE-0A2E-18D5-8DFD4C55976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72579" y="674703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F02B46-10E5-034F-0CAD-03E8AC1DC5AC}"/>
                  </a:ext>
                </a:extLst>
              </p:cNvPr>
              <p:cNvSpPr/>
              <p:nvPr/>
            </p:nvSpPr>
            <p:spPr>
              <a:xfrm>
                <a:off x="4780625" y="1893902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 …,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F02B46-10E5-034F-0CAD-03E8AC1DC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5" y="1893902"/>
                <a:ext cx="2183907" cy="363985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B34F809-F6FA-7E15-A90B-EDE98DA8A66B}"/>
              </a:ext>
            </a:extLst>
          </p:cNvPr>
          <p:cNvSpPr txBox="1"/>
          <p:nvPr/>
        </p:nvSpPr>
        <p:spPr>
          <a:xfrm>
            <a:off x="7812350" y="1814284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over all rows,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the current one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9E94A4-E650-6247-25DF-67E2025F967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872579" y="1466295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56D28D-BE82-759A-6889-AD631638E933}"/>
                  </a:ext>
                </a:extLst>
              </p:cNvPr>
              <p:cNvSpPr/>
              <p:nvPr/>
            </p:nvSpPr>
            <p:spPr>
              <a:xfrm>
                <a:off x="4780625" y="2685494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56D28D-BE82-759A-6889-AD631638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5" y="2685494"/>
                <a:ext cx="2183907" cy="363985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3386A-C15F-4D2B-FCAB-16AC3968D524}"/>
                  </a:ext>
                </a:extLst>
              </p:cNvPr>
              <p:cNvSpPr txBox="1"/>
              <p:nvPr/>
            </p:nvSpPr>
            <p:spPr>
              <a:xfrm>
                <a:off x="7812350" y="2605876"/>
                <a:ext cx="1807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ratio for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column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C3386A-C15F-4D2B-FCAB-16AC3968D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0" y="2605876"/>
                <a:ext cx="1807674" cy="523220"/>
              </a:xfrm>
              <a:prstGeom prst="rect">
                <a:avLst/>
              </a:prstGeom>
              <a:blipFill>
                <a:blip r:embed="rId5"/>
                <a:stretch>
                  <a:fillRect l="-1014" t="-1163" r="-338" b="-116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CF706-300D-8F57-81E9-143A34698985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872579" y="2257887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F85A90-FB0C-56F5-0860-1EC88FA11310}"/>
                  </a:ext>
                </a:extLst>
              </p:cNvPr>
              <p:cNvSpPr/>
              <p:nvPr/>
            </p:nvSpPr>
            <p:spPr>
              <a:xfrm>
                <a:off x="4780625" y="3477086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EF85A90-FB0C-56F5-0860-1EC88FA11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5" y="3477086"/>
                <a:ext cx="2183907" cy="363985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32EB64-2612-DEF0-75BF-CAF6BB877A43}"/>
                  </a:ext>
                </a:extLst>
              </p:cNvPr>
              <p:cNvSpPr txBox="1"/>
              <p:nvPr/>
            </p:nvSpPr>
            <p:spPr>
              <a:xfrm>
                <a:off x="7812350" y="3397468"/>
                <a:ext cx="1422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right side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row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32EB64-2612-DEF0-75BF-CAF6BB87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0" y="3397468"/>
                <a:ext cx="1422184" cy="523220"/>
              </a:xfrm>
              <a:prstGeom prst="rect">
                <a:avLst/>
              </a:prstGeom>
              <a:blipFill>
                <a:blip r:embed="rId7"/>
                <a:stretch>
                  <a:fillRect l="-1288" t="-1163" b="-116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E28B1A-A6B2-1DB7-CDF3-A6CEAA42719B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5872579" y="3049479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485463-B46A-4F60-2317-F26DCEEEDB3C}"/>
                  </a:ext>
                </a:extLst>
              </p:cNvPr>
              <p:cNvSpPr/>
              <p:nvPr/>
            </p:nvSpPr>
            <p:spPr>
              <a:xfrm>
                <a:off x="4780624" y="4268678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 …,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485463-B46A-4F60-2317-F26DCEEE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4" y="4268678"/>
                <a:ext cx="2183907" cy="363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080BA-CA9F-3CBB-5BE1-6DCF695C9083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872578" y="3841071"/>
            <a:ext cx="1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34BADD-12B3-8359-6FF4-374938D984BA}"/>
                  </a:ext>
                </a:extLst>
              </p:cNvPr>
              <p:cNvSpPr txBox="1"/>
              <p:nvPr/>
            </p:nvSpPr>
            <p:spPr>
              <a:xfrm>
                <a:off x="7812350" y="4189060"/>
                <a:ext cx="2034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over all columns to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right of column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34BADD-12B3-8359-6FF4-374938D9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0" y="4189060"/>
                <a:ext cx="2034531" cy="523220"/>
              </a:xfrm>
              <a:prstGeom prst="rect">
                <a:avLst/>
              </a:prstGeom>
              <a:blipFill>
                <a:blip r:embed="rId9"/>
                <a:stretch>
                  <a:fillRect l="-901" t="-2326" r="-300" b="-116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93281A-B96C-2CF4-8603-B93F478DA109}"/>
                  </a:ext>
                </a:extLst>
              </p:cNvPr>
              <p:cNvSpPr/>
              <p:nvPr/>
            </p:nvSpPr>
            <p:spPr>
              <a:xfrm>
                <a:off x="4780623" y="5060270"/>
                <a:ext cx="2183907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93281A-B96C-2CF4-8603-B93F478DA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23" y="5060270"/>
                <a:ext cx="2183907" cy="363985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D2F3D1-D428-E39F-D0D9-7BD18875230A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5872577" y="4632663"/>
            <a:ext cx="1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41B0F4-5F81-48E0-1D24-57A321B268CF}"/>
                  </a:ext>
                </a:extLst>
              </p:cNvPr>
              <p:cNvSpPr txBox="1"/>
              <p:nvPr/>
            </p:nvSpPr>
            <p:spPr>
              <a:xfrm>
                <a:off x="7812349" y="4980652"/>
                <a:ext cx="1850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coefficient for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column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41B0F4-5F81-48E0-1D24-57A321B2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9" y="4980652"/>
                <a:ext cx="1850507" cy="523220"/>
              </a:xfrm>
              <a:prstGeom prst="rect">
                <a:avLst/>
              </a:prstGeom>
              <a:blipFill>
                <a:blip r:embed="rId11"/>
                <a:stretch>
                  <a:fillRect l="-990" t="-2326" r="-330" b="-116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5A03507-2DA4-3A0E-8BE6-CAD4F9A9F19B}"/>
              </a:ext>
            </a:extLst>
          </p:cNvPr>
          <p:cNvSpPr/>
          <p:nvPr/>
        </p:nvSpPr>
        <p:spPr>
          <a:xfrm>
            <a:off x="5149049" y="5851862"/>
            <a:ext cx="1447060" cy="36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D80B85-1C8D-FAD8-CBB8-55AF47121D0C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872577" y="5424255"/>
            <a:ext cx="2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4D1B2E-9F4D-618D-3AF0-9D4B99AB7A86}"/>
              </a:ext>
            </a:extLst>
          </p:cNvPr>
          <p:cNvCxnSpPr>
            <a:cxnSpLocks/>
            <a:endCxn id="29" idx="1"/>
          </p:cNvCxnSpPr>
          <p:nvPr/>
        </p:nvCxnSpPr>
        <p:spPr>
          <a:xfrm rot="10800000">
            <a:off x="4780624" y="4450672"/>
            <a:ext cx="1091950" cy="1053201"/>
          </a:xfrm>
          <a:prstGeom prst="bentConnector3">
            <a:avLst>
              <a:gd name="adj1" fmla="val 1209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4FF04D3-88AD-F8BA-5734-C446FD2BD564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554767" y="3301754"/>
            <a:ext cx="3543669" cy="1091952"/>
          </a:xfrm>
          <a:prstGeom prst="bentConnector4">
            <a:avLst>
              <a:gd name="adj1" fmla="val -167"/>
              <a:gd name="adj2" fmla="val 149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42AC37F-1434-FC74-DD70-12ED565859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2030" y="2974021"/>
            <a:ext cx="4471387" cy="1091951"/>
          </a:xfrm>
          <a:prstGeom prst="bentConnector4">
            <a:avLst>
              <a:gd name="adj1" fmla="val -83"/>
              <a:gd name="adj2" fmla="val 1750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CBC87D-6A48-0B26-C2CF-04B8247D3576}"/>
              </a:ext>
            </a:extLst>
          </p:cNvPr>
          <p:cNvSpPr/>
          <p:nvPr/>
        </p:nvSpPr>
        <p:spPr>
          <a:xfrm>
            <a:off x="5149049" y="310718"/>
            <a:ext cx="1447060" cy="36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63AFB-B43C-12CA-0FF3-EDD4C719DA4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72579" y="674703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AA4421-64CC-1AA5-3C18-D2F73362F02E}"/>
                  </a:ext>
                </a:extLst>
              </p:cNvPr>
              <p:cNvSpPr/>
              <p:nvPr/>
            </p:nvSpPr>
            <p:spPr>
              <a:xfrm>
                <a:off x="4758677" y="1102310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AA4421-64CC-1AA5-3C18-D2F73362F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7" y="1102310"/>
                <a:ext cx="2227803" cy="36398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995155-6ECE-DFC3-8F24-AE6770A6D974}"/>
              </a:ext>
            </a:extLst>
          </p:cNvPr>
          <p:cNvSpPr txBox="1"/>
          <p:nvPr/>
        </p:nvSpPr>
        <p:spPr>
          <a:xfrm>
            <a:off x="7812350" y="1130413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last unknown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AE338D-19D2-66E9-3211-0519CE39053F}"/>
                  </a:ext>
                </a:extLst>
              </p:cNvPr>
              <p:cNvSpPr/>
              <p:nvPr/>
            </p:nvSpPr>
            <p:spPr>
              <a:xfrm>
                <a:off x="4758677" y="1893902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−2, …, 1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2AE338D-19D2-66E9-3211-0519CE390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7" y="1893902"/>
                <a:ext cx="2227803" cy="363985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241CA0-F855-1CD9-E379-AA18EB7FD974}"/>
              </a:ext>
            </a:extLst>
          </p:cNvPr>
          <p:cNvSpPr txBox="1"/>
          <p:nvPr/>
        </p:nvSpPr>
        <p:spPr>
          <a:xfrm>
            <a:off x="7812350" y="1814284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backwards over all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except last one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F680F-95D4-3429-0AA5-854A667B6A0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872579" y="1466295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FD78FD-C0FE-022C-E218-A1D4DA6FAF9E}"/>
                  </a:ext>
                </a:extLst>
              </p:cNvPr>
              <p:cNvSpPr/>
              <p:nvPr/>
            </p:nvSpPr>
            <p:spPr>
              <a:xfrm>
                <a:off x="4758677" y="2685494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FD78FD-C0FE-022C-E218-A1D4DA6F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7" y="2685494"/>
                <a:ext cx="2227803" cy="363985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87358-C47E-1272-4F56-DA2462648B0B}"/>
                  </a:ext>
                </a:extLst>
              </p:cNvPr>
              <p:cNvSpPr txBox="1"/>
              <p:nvPr/>
            </p:nvSpPr>
            <p:spPr>
              <a:xfrm>
                <a:off x="7812350" y="2605876"/>
                <a:ext cx="17565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temp as row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side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87358-C47E-1272-4F56-DA2462648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0" y="2605876"/>
                <a:ext cx="1756506" cy="523220"/>
              </a:xfrm>
              <a:prstGeom prst="rect">
                <a:avLst/>
              </a:prstGeom>
              <a:blipFill>
                <a:blip r:embed="rId5"/>
                <a:stretch>
                  <a:fillRect l="-1042" t="-1163" b="-116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5703C-F345-D983-5E3A-6CB68815544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872579" y="2257887"/>
            <a:ext cx="0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9BB25C-0997-E530-E598-DCCC94D1281F}"/>
                  </a:ext>
                </a:extLst>
              </p:cNvPr>
              <p:cNvSpPr/>
              <p:nvPr/>
            </p:nvSpPr>
            <p:spPr>
              <a:xfrm>
                <a:off x="4758677" y="3477827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 …,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9BB25C-0997-E530-E598-DCCC94D12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7" y="3477827"/>
                <a:ext cx="2227803" cy="363985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D344699-F466-0833-14BE-7AC0E13FF224}"/>
              </a:ext>
            </a:extLst>
          </p:cNvPr>
          <p:cNvSpPr txBox="1"/>
          <p:nvPr/>
        </p:nvSpPr>
        <p:spPr>
          <a:xfrm>
            <a:off x="7812350" y="3397468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over all columns to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of the current row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EE5CC3-9FEC-5F54-C0B5-E4BDB8518FC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5872579" y="3049479"/>
            <a:ext cx="0" cy="42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63D88B-1CBA-FFCB-588E-4292596F383D}"/>
                  </a:ext>
                </a:extLst>
              </p:cNvPr>
              <p:cNvSpPr/>
              <p:nvPr/>
            </p:nvSpPr>
            <p:spPr>
              <a:xfrm>
                <a:off x="4758676" y="4270160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63D88B-1CBA-FFCB-588E-4292596F3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6" y="4270160"/>
                <a:ext cx="2227803" cy="363985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97EE41-4B91-C594-9C95-7AD097DBE365}"/>
                  </a:ext>
                </a:extLst>
              </p:cNvPr>
              <p:cNvSpPr/>
              <p:nvPr/>
            </p:nvSpPr>
            <p:spPr>
              <a:xfrm>
                <a:off x="4758675" y="5061752"/>
                <a:ext cx="2227803" cy="363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DE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97EE41-4B91-C594-9C95-7AD097DBE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75" y="5061752"/>
                <a:ext cx="2227803" cy="363985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8BB4B2B-52FE-B0E0-14D4-8236FE6A254E}"/>
              </a:ext>
            </a:extLst>
          </p:cNvPr>
          <p:cNvSpPr/>
          <p:nvPr/>
        </p:nvSpPr>
        <p:spPr>
          <a:xfrm>
            <a:off x="5149046" y="5853344"/>
            <a:ext cx="1447060" cy="363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EE873A-DA55-0D30-B933-475E1AFA688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5872578" y="3841812"/>
            <a:ext cx="1" cy="42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F4287-866D-7AD1-35F9-2F9D7DA19A4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872577" y="4634145"/>
            <a:ext cx="1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A59D58-3899-42A4-91E9-265C6A62B1CF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72576" y="5425737"/>
            <a:ext cx="1" cy="4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C433E72-7503-CDF6-1387-201A2F1E6CD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4393600" y="4024898"/>
            <a:ext cx="1844053" cy="1113898"/>
          </a:xfrm>
          <a:prstGeom prst="bentConnector4">
            <a:avLst>
              <a:gd name="adj1" fmla="val -114"/>
              <a:gd name="adj2" fmla="val 120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E349CD7-237C-1C19-FD23-963C29BE0038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3527285" y="3307288"/>
            <a:ext cx="3576679" cy="1113894"/>
          </a:xfrm>
          <a:prstGeom prst="bentConnector4">
            <a:avLst>
              <a:gd name="adj1" fmla="val 302"/>
              <a:gd name="adj2" fmla="val 1451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BB82EF-4BC4-A6E9-CC95-D97BD9657BAE}"/>
              </a:ext>
            </a:extLst>
          </p:cNvPr>
          <p:cNvSpPr txBox="1"/>
          <p:nvPr/>
        </p:nvSpPr>
        <p:spPr>
          <a:xfrm>
            <a:off x="7812349" y="429826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temp</a:t>
            </a:r>
            <a:endParaRPr lang="en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89DD0B-03B6-32B4-9955-EB9FBE94398C}"/>
                  </a:ext>
                </a:extLst>
              </p:cNvPr>
              <p:cNvSpPr txBox="1"/>
              <p:nvPr/>
            </p:nvSpPr>
            <p:spPr>
              <a:xfrm>
                <a:off x="7812349" y="5085078"/>
                <a:ext cx="1978747" cy="317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</a:t>
                </a:r>
                <a:endParaRPr lang="en-DE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89DD0B-03B6-32B4-9955-EB9FBE94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9" y="5085078"/>
                <a:ext cx="1978747" cy="317331"/>
              </a:xfrm>
              <a:prstGeom prst="rect">
                <a:avLst/>
              </a:prstGeom>
              <a:blipFill>
                <a:blip r:embed="rId9"/>
                <a:stretch>
                  <a:fillRect l="-926" b="-211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35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Bernstiel</dc:creator>
  <cp:lastModifiedBy>Luca Bernstiel</cp:lastModifiedBy>
  <cp:revision>2</cp:revision>
  <dcterms:created xsi:type="dcterms:W3CDTF">2022-12-03T21:37:45Z</dcterms:created>
  <dcterms:modified xsi:type="dcterms:W3CDTF">2022-12-04T00:15:06Z</dcterms:modified>
</cp:coreProperties>
</file>