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7432000" cy="21031200"/>
  <p:notesSz cx="6858000" cy="9144000"/>
  <p:defaultTextStyle>
    <a:defPPr>
      <a:defRPr lang="en-US"/>
    </a:defPPr>
    <a:lvl1pPr marL="0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1384584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2769169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4153753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5538338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6922922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8307507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9692091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1076676" algn="l" defTabSz="138458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8" d="100"/>
          <a:sy n="28" d="100"/>
        </p:scale>
        <p:origin x="-1536" y="-136"/>
      </p:cViewPr>
      <p:guideLst>
        <p:guide orient="horz" pos="6624"/>
        <p:guide pos="86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533305"/>
            <a:ext cx="23317200" cy="45080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917680"/>
            <a:ext cx="1920240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8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76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153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538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9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30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692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7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888200" y="842225"/>
            <a:ext cx="6172200" cy="17944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842225"/>
            <a:ext cx="18059400" cy="17944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9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9" y="13514495"/>
            <a:ext cx="23317200" cy="4177030"/>
          </a:xfrm>
        </p:spPr>
        <p:txBody>
          <a:bodyPr anchor="t"/>
          <a:lstStyle>
            <a:lvl1pPr algn="l">
              <a:defRPr sz="1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9" y="8913922"/>
            <a:ext cx="23317200" cy="4600573"/>
          </a:xfrm>
        </p:spPr>
        <p:txBody>
          <a:bodyPr anchor="b"/>
          <a:lstStyle>
            <a:lvl1pPr marL="0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1pPr>
            <a:lvl2pPr marL="1384584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2pPr>
            <a:lvl3pPr marL="2769169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15375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53833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922922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3075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69209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0766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3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44600" y="4907281"/>
            <a:ext cx="12115800" cy="13879620"/>
          </a:xfrm>
        </p:spPr>
        <p:txBody>
          <a:bodyPr/>
          <a:lstStyle>
            <a:lvl1pPr>
              <a:defRPr sz="8500"/>
            </a:lvl1pPr>
            <a:lvl2pPr>
              <a:defRPr sz="7300"/>
            </a:lvl2pPr>
            <a:lvl3pPr>
              <a:defRPr sz="61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707680"/>
            <a:ext cx="12120564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6669617"/>
            <a:ext cx="12120564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5077" y="4707680"/>
            <a:ext cx="12125325" cy="1961937"/>
          </a:xfrm>
        </p:spPr>
        <p:txBody>
          <a:bodyPr anchor="b"/>
          <a:lstStyle>
            <a:lvl1pPr marL="0" indent="0">
              <a:buNone/>
              <a:defRPr sz="7300" b="1"/>
            </a:lvl1pPr>
            <a:lvl2pPr marL="1384584" indent="0">
              <a:buNone/>
              <a:defRPr sz="6100" b="1"/>
            </a:lvl2pPr>
            <a:lvl3pPr marL="2769169" indent="0">
              <a:buNone/>
              <a:defRPr sz="5500" b="1"/>
            </a:lvl3pPr>
            <a:lvl4pPr marL="4153753" indent="0">
              <a:buNone/>
              <a:defRPr sz="4800" b="1"/>
            </a:lvl4pPr>
            <a:lvl5pPr marL="5538338" indent="0">
              <a:buNone/>
              <a:defRPr sz="4800" b="1"/>
            </a:lvl5pPr>
            <a:lvl6pPr marL="6922922" indent="0">
              <a:buNone/>
              <a:defRPr sz="4800" b="1"/>
            </a:lvl6pPr>
            <a:lvl7pPr marL="8307507" indent="0">
              <a:buNone/>
              <a:defRPr sz="4800" b="1"/>
            </a:lvl7pPr>
            <a:lvl8pPr marL="9692091" indent="0">
              <a:buNone/>
              <a:defRPr sz="4800" b="1"/>
            </a:lvl8pPr>
            <a:lvl9pPr marL="11076676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5077" y="6669617"/>
            <a:ext cx="12125325" cy="12117283"/>
          </a:xfrm>
        </p:spPr>
        <p:txBody>
          <a:bodyPr/>
          <a:lstStyle>
            <a:lvl1pPr>
              <a:defRPr sz="7300"/>
            </a:lvl1pPr>
            <a:lvl2pPr>
              <a:defRPr sz="6100"/>
            </a:lvl2pPr>
            <a:lvl3pPr>
              <a:defRPr sz="55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2" y="837353"/>
            <a:ext cx="9024939" cy="3563620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5150" y="837355"/>
            <a:ext cx="15335250" cy="17949547"/>
          </a:xfrm>
        </p:spPr>
        <p:txBody>
          <a:bodyPr/>
          <a:lstStyle>
            <a:lvl1pPr>
              <a:defRPr sz="9700"/>
            </a:lvl1pPr>
            <a:lvl2pPr>
              <a:defRPr sz="8500"/>
            </a:lvl2pPr>
            <a:lvl3pPr>
              <a:defRPr sz="73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2" y="4400975"/>
            <a:ext cx="9024939" cy="14385927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5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6864" y="14721840"/>
            <a:ext cx="16459200" cy="1737997"/>
          </a:xfrm>
        </p:spPr>
        <p:txBody>
          <a:bodyPr anchor="b"/>
          <a:lstStyle>
            <a:lvl1pPr algn="l">
              <a:defRPr sz="6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6864" y="1879177"/>
            <a:ext cx="16459200" cy="12618720"/>
          </a:xfrm>
        </p:spPr>
        <p:txBody>
          <a:bodyPr/>
          <a:lstStyle>
            <a:lvl1pPr marL="0" indent="0">
              <a:buNone/>
              <a:defRPr sz="9700"/>
            </a:lvl1pPr>
            <a:lvl2pPr marL="1384584" indent="0">
              <a:buNone/>
              <a:defRPr sz="8500"/>
            </a:lvl2pPr>
            <a:lvl3pPr marL="2769169" indent="0">
              <a:buNone/>
              <a:defRPr sz="7300"/>
            </a:lvl3pPr>
            <a:lvl4pPr marL="4153753" indent="0">
              <a:buNone/>
              <a:defRPr sz="6100"/>
            </a:lvl4pPr>
            <a:lvl5pPr marL="5538338" indent="0">
              <a:buNone/>
              <a:defRPr sz="6100"/>
            </a:lvl5pPr>
            <a:lvl6pPr marL="6922922" indent="0">
              <a:buNone/>
              <a:defRPr sz="6100"/>
            </a:lvl6pPr>
            <a:lvl7pPr marL="8307507" indent="0">
              <a:buNone/>
              <a:defRPr sz="6100"/>
            </a:lvl7pPr>
            <a:lvl8pPr marL="9692091" indent="0">
              <a:buNone/>
              <a:defRPr sz="6100"/>
            </a:lvl8pPr>
            <a:lvl9pPr marL="11076676" indent="0">
              <a:buNone/>
              <a:defRPr sz="61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6864" y="16459837"/>
            <a:ext cx="16459200" cy="2468243"/>
          </a:xfrm>
        </p:spPr>
        <p:txBody>
          <a:bodyPr/>
          <a:lstStyle>
            <a:lvl1pPr marL="0" indent="0">
              <a:buNone/>
              <a:defRPr sz="4200"/>
            </a:lvl1pPr>
            <a:lvl2pPr marL="1384584" indent="0">
              <a:buNone/>
              <a:defRPr sz="3600"/>
            </a:lvl2pPr>
            <a:lvl3pPr marL="2769169" indent="0">
              <a:buNone/>
              <a:defRPr sz="3000"/>
            </a:lvl3pPr>
            <a:lvl4pPr marL="4153753" indent="0">
              <a:buNone/>
              <a:defRPr sz="2700"/>
            </a:lvl4pPr>
            <a:lvl5pPr marL="5538338" indent="0">
              <a:buNone/>
              <a:defRPr sz="2700"/>
            </a:lvl5pPr>
            <a:lvl6pPr marL="6922922" indent="0">
              <a:buNone/>
              <a:defRPr sz="2700"/>
            </a:lvl6pPr>
            <a:lvl7pPr marL="8307507" indent="0">
              <a:buNone/>
              <a:defRPr sz="2700"/>
            </a:lvl7pPr>
            <a:lvl8pPr marL="9692091" indent="0">
              <a:buNone/>
              <a:defRPr sz="2700"/>
            </a:lvl8pPr>
            <a:lvl9pPr marL="11076676" indent="0">
              <a:buNone/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3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842223"/>
            <a:ext cx="24688800" cy="3505200"/>
          </a:xfrm>
          <a:prstGeom prst="rect">
            <a:avLst/>
          </a:prstGeom>
        </p:spPr>
        <p:txBody>
          <a:bodyPr vert="horz" lIns="276917" tIns="138458" rIns="276917" bIns="1384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07281"/>
            <a:ext cx="24688800" cy="13879620"/>
          </a:xfrm>
          <a:prstGeom prst="rect">
            <a:avLst/>
          </a:prstGeom>
        </p:spPr>
        <p:txBody>
          <a:bodyPr vert="horz" lIns="276917" tIns="138458" rIns="276917" bIns="1384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D75D4-0920-1F47-B247-C7CBD125BF4D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2600" y="19492808"/>
            <a:ext cx="8686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659600" y="19492808"/>
            <a:ext cx="6400800" cy="1119717"/>
          </a:xfrm>
          <a:prstGeom prst="rect">
            <a:avLst/>
          </a:prstGeom>
        </p:spPr>
        <p:txBody>
          <a:bodyPr vert="horz" lIns="276917" tIns="138458" rIns="276917" bIns="138458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C2344-E40B-B142-A49A-E98E8811A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84584" rtl="0" eaLnBrk="1" latinLnBrk="0" hangingPunct="1">
        <a:spcBef>
          <a:spcPct val="0"/>
        </a:spcBef>
        <a:buNone/>
        <a:defRPr sz="1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8438" indent="-1038438" algn="l" defTabSz="1384584" rtl="0" eaLnBrk="1" latinLnBrk="0" hangingPunct="1">
        <a:spcBef>
          <a:spcPct val="20000"/>
        </a:spcBef>
        <a:buFont typeface="Arial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1pPr>
      <a:lvl2pPr marL="2249950" indent="-865365" algn="l" defTabSz="1384584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461461" indent="-692292" algn="l" defTabSz="1384584" rtl="0" eaLnBrk="1" latinLnBrk="0" hangingPunct="1">
        <a:spcBef>
          <a:spcPct val="20000"/>
        </a:spcBef>
        <a:buFont typeface="Arial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4846046" indent="-692292" algn="l" defTabSz="1384584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230630" indent="-692292" algn="l" defTabSz="1384584" rtl="0" eaLnBrk="1" latinLnBrk="0" hangingPunct="1">
        <a:spcBef>
          <a:spcPct val="20000"/>
        </a:spcBef>
        <a:buFont typeface="Arial"/>
        <a:buChar char="»"/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7615215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8999799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0384384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1768968" indent="-692292" algn="l" defTabSz="1384584" rtl="0" eaLnBrk="1" latinLnBrk="0" hangingPunct="1">
        <a:spcBef>
          <a:spcPct val="20000"/>
        </a:spcBef>
        <a:buFont typeface="Arial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384584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769169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153753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538338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6922922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307507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692091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076676" algn="l" defTabSz="1384584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au_dashboard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577"/>
            <a:ext cx="27554173" cy="154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26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au_dashboard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04" y="3765089"/>
            <a:ext cx="26754990" cy="1502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6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au_dashboard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721751"/>
            <a:ext cx="26693627" cy="150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495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ableau_dashboard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78284"/>
            <a:ext cx="27432245" cy="154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3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LGV</dc:creator>
  <cp:lastModifiedBy>Marina LGV</cp:lastModifiedBy>
  <cp:revision>2</cp:revision>
  <dcterms:created xsi:type="dcterms:W3CDTF">2023-12-08T07:59:55Z</dcterms:created>
  <dcterms:modified xsi:type="dcterms:W3CDTF">2023-12-08T08:02:15Z</dcterms:modified>
</cp:coreProperties>
</file>