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3e9837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3e9837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3e9837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3e9837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3e9837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3e9837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3e9837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3e9837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3e9837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3e9837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7900" y="876000"/>
            <a:ext cx="4868100" cy="11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Office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450" y="4480200"/>
            <a:ext cx="32541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Maria Luísa Queiroz de Brito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6692" l="0" r="0" t="9443"/>
          <a:stretch/>
        </p:blipFill>
        <p:spPr>
          <a:xfrm>
            <a:off x="3531493" y="2365150"/>
            <a:ext cx="5522281" cy="2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3871" l="0" r="0" t="12878"/>
          <a:stretch/>
        </p:blipFill>
        <p:spPr>
          <a:xfrm>
            <a:off x="0" y="431750"/>
            <a:ext cx="9144001" cy="42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365" l="0" r="0" t="13119"/>
          <a:stretch/>
        </p:blipFill>
        <p:spPr>
          <a:xfrm>
            <a:off x="0" y="450537"/>
            <a:ext cx="9144001" cy="42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627" l="0" r="0" t="13364"/>
          <a:stretch/>
        </p:blipFill>
        <p:spPr>
          <a:xfrm>
            <a:off x="0" y="513100"/>
            <a:ext cx="9144001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3621" l="0" r="0" t="13121"/>
          <a:stretch/>
        </p:blipFill>
        <p:spPr>
          <a:xfrm>
            <a:off x="0" y="431762"/>
            <a:ext cx="9144001" cy="42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