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947D218-51B2-4E6E-A746-5C153A496391}" type="datetimeFigureOut">
              <a:rPr lang="pt-BR" smtClean="0"/>
              <a:t>05/11/2020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44DB13B-478F-42BD-9F46-52F9879A7F71}" type="slidenum">
              <a:rPr lang="pt-BR" smtClean="0"/>
              <a:t>‹#›</a:t>
            </a:fld>
            <a:endParaRPr lang="pt-BR"/>
          </a:p>
        </p:txBody>
      </p:sp>
    </p:spTree>
    <p:extLst>
      <p:ext uri="{BB962C8B-B14F-4D97-AF65-F5344CB8AC3E}">
        <p14:creationId xmlns:p14="http://schemas.microsoft.com/office/powerpoint/2010/main" val="148843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47D218-51B2-4E6E-A746-5C153A496391}" type="datetimeFigureOut">
              <a:rPr lang="pt-BR" smtClean="0"/>
              <a:t>05/11/2020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44DB13B-478F-42BD-9F46-52F9879A7F71}" type="slidenum">
              <a:rPr lang="pt-BR" smtClean="0"/>
              <a:t>‹#›</a:t>
            </a:fld>
            <a:endParaRPr lang="pt-BR"/>
          </a:p>
        </p:txBody>
      </p:sp>
    </p:spTree>
    <p:extLst>
      <p:ext uri="{BB962C8B-B14F-4D97-AF65-F5344CB8AC3E}">
        <p14:creationId xmlns:p14="http://schemas.microsoft.com/office/powerpoint/2010/main" val="2625608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47D218-51B2-4E6E-A746-5C153A496391}" type="datetimeFigureOut">
              <a:rPr lang="pt-BR" smtClean="0"/>
              <a:t>05/11/2020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44DB13B-478F-42BD-9F46-52F9879A7F71}" type="slidenum">
              <a:rPr lang="pt-BR" smtClean="0"/>
              <a:t>‹#›</a:t>
            </a:fld>
            <a:endParaRPr lang="pt-B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19420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47D218-51B2-4E6E-A746-5C153A496391}" type="datetimeFigureOut">
              <a:rPr lang="pt-BR" smtClean="0"/>
              <a:t>05/11/2020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44DB13B-478F-42BD-9F46-52F9879A7F71}" type="slidenum">
              <a:rPr lang="pt-BR" smtClean="0"/>
              <a:t>‹#›</a:t>
            </a:fld>
            <a:endParaRPr lang="pt-BR"/>
          </a:p>
        </p:txBody>
      </p:sp>
    </p:spTree>
    <p:extLst>
      <p:ext uri="{BB962C8B-B14F-4D97-AF65-F5344CB8AC3E}">
        <p14:creationId xmlns:p14="http://schemas.microsoft.com/office/powerpoint/2010/main" val="1456493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47D218-51B2-4E6E-A746-5C153A496391}" type="datetimeFigureOut">
              <a:rPr lang="pt-BR" smtClean="0"/>
              <a:t>05/11/2020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44DB13B-478F-42BD-9F46-52F9879A7F71}" type="slidenum">
              <a:rPr lang="pt-BR" smtClean="0"/>
              <a:t>‹#›</a:t>
            </a:fld>
            <a:endParaRPr lang="pt-B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90131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47D218-51B2-4E6E-A746-5C153A496391}" type="datetimeFigureOut">
              <a:rPr lang="pt-BR" smtClean="0"/>
              <a:t>05/11/2020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44DB13B-478F-42BD-9F46-52F9879A7F71}" type="slidenum">
              <a:rPr lang="pt-BR" smtClean="0"/>
              <a:t>‹#›</a:t>
            </a:fld>
            <a:endParaRPr lang="pt-BR"/>
          </a:p>
        </p:txBody>
      </p:sp>
    </p:spTree>
    <p:extLst>
      <p:ext uri="{BB962C8B-B14F-4D97-AF65-F5344CB8AC3E}">
        <p14:creationId xmlns:p14="http://schemas.microsoft.com/office/powerpoint/2010/main" val="153892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47D218-51B2-4E6E-A746-5C153A496391}" type="datetimeFigureOut">
              <a:rPr lang="pt-BR" smtClean="0"/>
              <a:t>05/11/2020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44DB13B-478F-42BD-9F46-52F9879A7F71}" type="slidenum">
              <a:rPr lang="pt-BR" smtClean="0"/>
              <a:t>‹#›</a:t>
            </a:fld>
            <a:endParaRPr lang="pt-BR"/>
          </a:p>
        </p:txBody>
      </p:sp>
    </p:spTree>
    <p:extLst>
      <p:ext uri="{BB962C8B-B14F-4D97-AF65-F5344CB8AC3E}">
        <p14:creationId xmlns:p14="http://schemas.microsoft.com/office/powerpoint/2010/main" val="30413037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47D218-51B2-4E6E-A746-5C153A496391}" type="datetimeFigureOut">
              <a:rPr lang="pt-BR" smtClean="0"/>
              <a:t>05/11/2020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44DB13B-478F-42BD-9F46-52F9879A7F71}" type="slidenum">
              <a:rPr lang="pt-BR" smtClean="0"/>
              <a:t>‹#›</a:t>
            </a:fld>
            <a:endParaRPr lang="pt-BR"/>
          </a:p>
        </p:txBody>
      </p:sp>
    </p:spTree>
    <p:extLst>
      <p:ext uri="{BB962C8B-B14F-4D97-AF65-F5344CB8AC3E}">
        <p14:creationId xmlns:p14="http://schemas.microsoft.com/office/powerpoint/2010/main" val="3887278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47D218-51B2-4E6E-A746-5C153A496391}" type="datetimeFigureOut">
              <a:rPr lang="pt-BR" smtClean="0"/>
              <a:t>05/11/2020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44DB13B-478F-42BD-9F46-52F9879A7F71}" type="slidenum">
              <a:rPr lang="pt-BR" smtClean="0"/>
              <a:t>‹#›</a:t>
            </a:fld>
            <a:endParaRPr lang="pt-BR"/>
          </a:p>
        </p:txBody>
      </p:sp>
    </p:spTree>
    <p:extLst>
      <p:ext uri="{BB962C8B-B14F-4D97-AF65-F5344CB8AC3E}">
        <p14:creationId xmlns:p14="http://schemas.microsoft.com/office/powerpoint/2010/main" val="843952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47D218-51B2-4E6E-A746-5C153A496391}" type="datetimeFigureOut">
              <a:rPr lang="pt-BR" smtClean="0"/>
              <a:t>05/11/2020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44DB13B-478F-42BD-9F46-52F9879A7F71}" type="slidenum">
              <a:rPr lang="pt-BR" smtClean="0"/>
              <a:t>‹#›</a:t>
            </a:fld>
            <a:endParaRPr lang="pt-BR"/>
          </a:p>
        </p:txBody>
      </p:sp>
    </p:spTree>
    <p:extLst>
      <p:ext uri="{BB962C8B-B14F-4D97-AF65-F5344CB8AC3E}">
        <p14:creationId xmlns:p14="http://schemas.microsoft.com/office/powerpoint/2010/main" val="3024595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47D218-51B2-4E6E-A746-5C153A496391}" type="datetimeFigureOut">
              <a:rPr lang="pt-BR" smtClean="0"/>
              <a:t>05/11/2020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44DB13B-478F-42BD-9F46-52F9879A7F71}" type="slidenum">
              <a:rPr lang="pt-BR" smtClean="0"/>
              <a:t>‹#›</a:t>
            </a:fld>
            <a:endParaRPr lang="pt-BR"/>
          </a:p>
        </p:txBody>
      </p:sp>
    </p:spTree>
    <p:extLst>
      <p:ext uri="{BB962C8B-B14F-4D97-AF65-F5344CB8AC3E}">
        <p14:creationId xmlns:p14="http://schemas.microsoft.com/office/powerpoint/2010/main" val="3261966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47D218-51B2-4E6E-A746-5C153A496391}" type="datetimeFigureOut">
              <a:rPr lang="pt-BR" smtClean="0"/>
              <a:t>05/11/2020</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744DB13B-478F-42BD-9F46-52F9879A7F71}" type="slidenum">
              <a:rPr lang="pt-BR" smtClean="0"/>
              <a:t>‹#›</a:t>
            </a:fld>
            <a:endParaRPr lang="pt-BR"/>
          </a:p>
        </p:txBody>
      </p:sp>
    </p:spTree>
    <p:extLst>
      <p:ext uri="{BB962C8B-B14F-4D97-AF65-F5344CB8AC3E}">
        <p14:creationId xmlns:p14="http://schemas.microsoft.com/office/powerpoint/2010/main" val="998798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947D218-51B2-4E6E-A746-5C153A496391}" type="datetimeFigureOut">
              <a:rPr lang="pt-BR" smtClean="0"/>
              <a:t>05/11/2020</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744DB13B-478F-42BD-9F46-52F9879A7F71}" type="slidenum">
              <a:rPr lang="pt-BR" smtClean="0"/>
              <a:t>‹#›</a:t>
            </a:fld>
            <a:endParaRPr lang="pt-BR"/>
          </a:p>
        </p:txBody>
      </p:sp>
    </p:spTree>
    <p:extLst>
      <p:ext uri="{BB962C8B-B14F-4D97-AF65-F5344CB8AC3E}">
        <p14:creationId xmlns:p14="http://schemas.microsoft.com/office/powerpoint/2010/main" val="1124918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47D218-51B2-4E6E-A746-5C153A496391}" type="datetimeFigureOut">
              <a:rPr lang="pt-BR" smtClean="0"/>
              <a:t>05/11/2020</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744DB13B-478F-42BD-9F46-52F9879A7F71}" type="slidenum">
              <a:rPr lang="pt-BR" smtClean="0"/>
              <a:t>‹#›</a:t>
            </a:fld>
            <a:endParaRPr lang="pt-BR"/>
          </a:p>
        </p:txBody>
      </p:sp>
    </p:spTree>
    <p:extLst>
      <p:ext uri="{BB962C8B-B14F-4D97-AF65-F5344CB8AC3E}">
        <p14:creationId xmlns:p14="http://schemas.microsoft.com/office/powerpoint/2010/main" val="41827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47D218-51B2-4E6E-A746-5C153A496391}" type="datetimeFigureOut">
              <a:rPr lang="pt-BR" smtClean="0"/>
              <a:t>05/11/2020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44DB13B-478F-42BD-9F46-52F9879A7F71}" type="slidenum">
              <a:rPr lang="pt-BR" smtClean="0"/>
              <a:t>‹#›</a:t>
            </a:fld>
            <a:endParaRPr lang="pt-BR"/>
          </a:p>
        </p:txBody>
      </p:sp>
    </p:spTree>
    <p:extLst>
      <p:ext uri="{BB962C8B-B14F-4D97-AF65-F5344CB8AC3E}">
        <p14:creationId xmlns:p14="http://schemas.microsoft.com/office/powerpoint/2010/main" val="427805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947D218-51B2-4E6E-A746-5C153A496391}" type="datetimeFigureOut">
              <a:rPr lang="pt-BR" smtClean="0"/>
              <a:t>05/11/2020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44DB13B-478F-42BD-9F46-52F9879A7F71}" type="slidenum">
              <a:rPr lang="pt-BR" smtClean="0"/>
              <a:t>‹#›</a:t>
            </a:fld>
            <a:endParaRPr lang="pt-BR"/>
          </a:p>
        </p:txBody>
      </p:sp>
    </p:spTree>
    <p:extLst>
      <p:ext uri="{BB962C8B-B14F-4D97-AF65-F5344CB8AC3E}">
        <p14:creationId xmlns:p14="http://schemas.microsoft.com/office/powerpoint/2010/main" val="340328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47D218-51B2-4E6E-A746-5C153A496391}" type="datetimeFigureOut">
              <a:rPr lang="pt-BR" smtClean="0"/>
              <a:t>05/11/2020</a:t>
            </a:fld>
            <a:endParaRPr lang="pt-B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744DB13B-478F-42BD-9F46-52F9879A7F71}" type="slidenum">
              <a:rPr lang="pt-BR" smtClean="0"/>
              <a:t>‹#›</a:t>
            </a:fld>
            <a:endParaRPr lang="pt-BR"/>
          </a:p>
        </p:txBody>
      </p:sp>
    </p:spTree>
    <p:extLst>
      <p:ext uri="{BB962C8B-B14F-4D97-AF65-F5344CB8AC3E}">
        <p14:creationId xmlns:p14="http://schemas.microsoft.com/office/powerpoint/2010/main" val="325357619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3037" y="2952980"/>
            <a:ext cx="10607040" cy="1646302"/>
          </a:xfrm>
        </p:spPr>
        <p:txBody>
          <a:bodyPr/>
          <a:lstStyle/>
          <a:p>
            <a:r>
              <a:rPr lang="en-US" sz="3200" b="1" dirty="0"/>
              <a:t>Which is the best neighborhood</a:t>
            </a:r>
            <a:r>
              <a:rPr lang="pt-BR" sz="3200" dirty="0"/>
              <a:t/>
            </a:r>
            <a:br>
              <a:rPr lang="pt-BR" sz="3200" dirty="0"/>
            </a:br>
            <a:r>
              <a:rPr lang="en-US" sz="3200" b="1" dirty="0"/>
              <a:t> to open a Japanese restaurant in Houston</a:t>
            </a:r>
            <a:r>
              <a:rPr lang="en-US" b="1" dirty="0"/>
              <a:t>?</a:t>
            </a:r>
            <a:r>
              <a:rPr lang="pt-BR" dirty="0"/>
              <a:t/>
            </a:r>
            <a:br>
              <a:rPr lang="pt-BR" dirty="0"/>
            </a:br>
            <a:endParaRPr lang="pt-BR" dirty="0"/>
          </a:p>
        </p:txBody>
      </p:sp>
      <p:sp>
        <p:nvSpPr>
          <p:cNvPr id="3" name="Subtitle 2"/>
          <p:cNvSpPr>
            <a:spLocks noGrp="1"/>
          </p:cNvSpPr>
          <p:nvPr>
            <p:ph type="subTitle" idx="1"/>
          </p:nvPr>
        </p:nvSpPr>
        <p:spPr/>
        <p:txBody>
          <a:bodyPr/>
          <a:lstStyle/>
          <a:p>
            <a:r>
              <a:rPr lang="pt-BR" dirty="0" smtClean="0"/>
              <a:t>November 2020</a:t>
            </a:r>
          </a:p>
          <a:p>
            <a:r>
              <a:rPr lang="pt-BR" dirty="0" smtClean="0"/>
              <a:t>Malú A. S. Vasconcellos</a:t>
            </a:r>
            <a:endParaRPr lang="pt-BR" dirty="0"/>
          </a:p>
        </p:txBody>
      </p:sp>
    </p:spTree>
    <p:extLst>
      <p:ext uri="{BB962C8B-B14F-4D97-AF65-F5344CB8AC3E}">
        <p14:creationId xmlns:p14="http://schemas.microsoft.com/office/powerpoint/2010/main" val="277188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pt-BR" dirty="0"/>
          </a:p>
        </p:txBody>
      </p:sp>
      <p:sp>
        <p:nvSpPr>
          <p:cNvPr id="3" name="Content Placeholder 2"/>
          <p:cNvSpPr>
            <a:spLocks noGrp="1"/>
          </p:cNvSpPr>
          <p:nvPr>
            <p:ph idx="1"/>
          </p:nvPr>
        </p:nvSpPr>
        <p:spPr>
          <a:xfrm>
            <a:off x="677334" y="1930400"/>
            <a:ext cx="8596668" cy="3880773"/>
          </a:xfrm>
        </p:spPr>
        <p:txBody>
          <a:bodyPr>
            <a:normAutofit fontScale="85000" lnSpcReduction="20000"/>
          </a:bodyPr>
          <a:lstStyle/>
          <a:p>
            <a:r>
              <a:rPr lang="en-US" b="1" dirty="0"/>
              <a:t>1.1 </a:t>
            </a:r>
            <a:r>
              <a:rPr lang="en-US" b="1" dirty="0" smtClean="0"/>
              <a:t>Background</a:t>
            </a:r>
            <a:endParaRPr lang="pt-BR" dirty="0"/>
          </a:p>
          <a:p>
            <a:pPr marL="0" indent="0">
              <a:buNone/>
            </a:pPr>
            <a:r>
              <a:rPr lang="en-US" dirty="0"/>
              <a:t>Ariana is from Houston but used to work as a manager at a Japanese restaurant in New York. After 5 years her mother retired and asked Ariana to come back to Houston so they can open their own business with the money from her retirement. Ariana went back to Houston and as she had experience and knew a lot about Japanese food, they decided to open a Japanese restaurant in Houston</a:t>
            </a:r>
            <a:r>
              <a:rPr lang="en-US" dirty="0" smtClean="0"/>
              <a:t>.</a:t>
            </a:r>
            <a:endParaRPr lang="pt-BR" dirty="0"/>
          </a:p>
          <a:p>
            <a:pPr marL="0" indent="0">
              <a:buNone/>
            </a:pPr>
            <a:endParaRPr lang="pt-BR" dirty="0"/>
          </a:p>
          <a:p>
            <a:r>
              <a:rPr lang="en-US" b="1" dirty="0"/>
              <a:t>1.2 Problem</a:t>
            </a:r>
            <a:endParaRPr lang="pt-BR" dirty="0"/>
          </a:p>
          <a:p>
            <a:pPr marL="0" indent="0">
              <a:buNone/>
            </a:pPr>
            <a:r>
              <a:rPr lang="en-US" dirty="0" smtClean="0"/>
              <a:t>From </a:t>
            </a:r>
            <a:r>
              <a:rPr lang="en-US" dirty="0"/>
              <a:t>all of her experience, Ariana knew that location is one of the main factors that affects a restaurant performance and neighborhoods with more venues around it would have more people transiting so they would have more customers and if a neighborhood does not have other Japanese restaurant it would be even better. The problem is, as she was away for 5 years she didn’t know anymore which is the best spot in the city to open a restaurant.  </a:t>
            </a:r>
            <a:endParaRPr lang="pt-BR" dirty="0"/>
          </a:p>
          <a:p>
            <a:r>
              <a:rPr lang="en-US" b="1" dirty="0"/>
              <a:t>1.3 </a:t>
            </a:r>
            <a:r>
              <a:rPr lang="en-US" b="1" dirty="0" smtClean="0"/>
              <a:t>Interest</a:t>
            </a:r>
            <a:endParaRPr lang="pt-BR" dirty="0"/>
          </a:p>
          <a:p>
            <a:pPr marL="0" indent="0">
              <a:buNone/>
            </a:pPr>
            <a:r>
              <a:rPr lang="en-US" dirty="0" smtClean="0"/>
              <a:t>Ariana </a:t>
            </a:r>
            <a:r>
              <a:rPr lang="en-US" dirty="0"/>
              <a:t>and her mother want their own business to not depend on the government’ financial help or just Ariana’s wage. Also, Houston would have one more option of Japanese restaurant.</a:t>
            </a:r>
            <a:endParaRPr lang="pt-BR" dirty="0"/>
          </a:p>
          <a:p>
            <a:endParaRPr lang="pt-BR" dirty="0"/>
          </a:p>
        </p:txBody>
      </p:sp>
    </p:spTree>
    <p:extLst>
      <p:ext uri="{BB962C8B-B14F-4D97-AF65-F5344CB8AC3E}">
        <p14:creationId xmlns:p14="http://schemas.microsoft.com/office/powerpoint/2010/main" val="2110564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acquisition and cleaning</a:t>
            </a:r>
            <a:endParaRPr lang="pt-BR" dirty="0"/>
          </a:p>
        </p:txBody>
      </p:sp>
      <p:sp>
        <p:nvSpPr>
          <p:cNvPr id="3" name="Content Placeholder 2"/>
          <p:cNvSpPr>
            <a:spLocks noGrp="1"/>
          </p:cNvSpPr>
          <p:nvPr>
            <p:ph idx="1"/>
          </p:nvPr>
        </p:nvSpPr>
        <p:spPr/>
        <p:txBody>
          <a:bodyPr>
            <a:normAutofit/>
          </a:bodyPr>
          <a:lstStyle/>
          <a:p>
            <a:r>
              <a:rPr lang="en-US" b="1" dirty="0"/>
              <a:t>2.1 Data sources</a:t>
            </a:r>
            <a:endParaRPr lang="pt-BR" dirty="0"/>
          </a:p>
          <a:p>
            <a:pPr marL="0" indent="0">
              <a:buNone/>
            </a:pPr>
            <a:r>
              <a:rPr lang="en-US" sz="1600" dirty="0" smtClean="0"/>
              <a:t>The </a:t>
            </a:r>
            <a:r>
              <a:rPr lang="en-US" sz="1600" dirty="0"/>
              <a:t>data that will be used to identify which neighborhood has more venues will be a table from Wikipedia containing all neighborhoods from Houston until 12/31/2019. The coordinates of all neighborhood will be given by </a:t>
            </a:r>
            <a:r>
              <a:rPr lang="en-US" sz="1600" dirty="0" err="1"/>
              <a:t>Geopy</a:t>
            </a:r>
            <a:r>
              <a:rPr lang="en-US" sz="1600" dirty="0"/>
              <a:t> code. The venues (kind and frequency) will be given by Foursquare API.</a:t>
            </a:r>
            <a:endParaRPr lang="pt-BR" sz="1600" dirty="0"/>
          </a:p>
          <a:p>
            <a:pPr marL="0" indent="0">
              <a:buNone/>
            </a:pPr>
            <a:endParaRPr lang="pt-BR" dirty="0"/>
          </a:p>
          <a:p>
            <a:r>
              <a:rPr lang="en-US" b="1" dirty="0"/>
              <a:t>2.2 Data </a:t>
            </a:r>
            <a:r>
              <a:rPr lang="en-US" b="1" dirty="0" smtClean="0"/>
              <a:t>cleaning</a:t>
            </a:r>
            <a:r>
              <a:rPr lang="en-US" b="1" dirty="0"/>
              <a:t> </a:t>
            </a:r>
            <a:endParaRPr lang="pt-BR" dirty="0"/>
          </a:p>
          <a:p>
            <a:pPr marL="0" indent="0">
              <a:buNone/>
            </a:pPr>
            <a:r>
              <a:rPr lang="en-US" sz="1500" dirty="0"/>
              <a:t>The location data for ‘Downtown’ neighborhood was replaced from '-' for ‘Downtown’.</a:t>
            </a:r>
            <a:endParaRPr lang="pt-BR" sz="1500" dirty="0"/>
          </a:p>
          <a:p>
            <a:pPr marL="0" indent="0">
              <a:buNone/>
            </a:pPr>
            <a:r>
              <a:rPr lang="en-US" sz="1500" dirty="0"/>
              <a:t>For 7 neighborhoods (Lake </a:t>
            </a:r>
            <a:r>
              <a:rPr lang="en-US" sz="1500" dirty="0" err="1"/>
              <a:t>Houston,South</a:t>
            </a:r>
            <a:r>
              <a:rPr lang="en-US" sz="1500" dirty="0"/>
              <a:t> Main, </a:t>
            </a:r>
            <a:r>
              <a:rPr lang="en-US" sz="1500" dirty="0" err="1"/>
              <a:t>Meadowbrook,Greater</a:t>
            </a:r>
            <a:r>
              <a:rPr lang="en-US" sz="1500" dirty="0"/>
              <a:t> </a:t>
            </a:r>
            <a:r>
              <a:rPr lang="en-US" sz="1500" dirty="0" err="1"/>
              <a:t>Third,Acres</a:t>
            </a:r>
            <a:r>
              <a:rPr lang="en-US" sz="1500" dirty="0"/>
              <a:t> Home, Greater </a:t>
            </a:r>
            <a:r>
              <a:rPr lang="en-US" sz="1500" dirty="0" err="1"/>
              <a:t>Inwood</a:t>
            </a:r>
            <a:r>
              <a:rPr lang="en-US" sz="1500" dirty="0"/>
              <a:t> and Clear Lake), Geocode brought coordinates outside of Houston area so the wrong data was not considered for the analysis.</a:t>
            </a:r>
            <a:endParaRPr lang="pt-BR" sz="1500" dirty="0"/>
          </a:p>
          <a:p>
            <a:endParaRPr lang="pt-BR" dirty="0"/>
          </a:p>
        </p:txBody>
      </p:sp>
    </p:spTree>
    <p:extLst>
      <p:ext uri="{BB962C8B-B14F-4D97-AF65-F5344CB8AC3E}">
        <p14:creationId xmlns:p14="http://schemas.microsoft.com/office/powerpoint/2010/main" val="22567587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Data Analysis</a:t>
            </a:r>
            <a:endParaRPr lang="pt-BR" dirty="0"/>
          </a:p>
        </p:txBody>
      </p:sp>
      <p:sp>
        <p:nvSpPr>
          <p:cNvPr id="3" name="Content Placeholder 2"/>
          <p:cNvSpPr>
            <a:spLocks noGrp="1"/>
          </p:cNvSpPr>
          <p:nvPr>
            <p:ph idx="1"/>
          </p:nvPr>
        </p:nvSpPr>
        <p:spPr/>
        <p:txBody>
          <a:bodyPr/>
          <a:lstStyle/>
          <a:p>
            <a:r>
              <a:rPr lang="en-US" b="1" dirty="0"/>
              <a:t>3.1 Calculation of target </a:t>
            </a:r>
            <a:r>
              <a:rPr lang="en-US" b="1" dirty="0" smtClean="0"/>
              <a:t>variable</a:t>
            </a:r>
          </a:p>
          <a:p>
            <a:pPr marL="0" indent="0">
              <a:buNone/>
            </a:pPr>
            <a:r>
              <a:rPr lang="en-US" sz="1500" dirty="0" smtClean="0"/>
              <a:t>After </a:t>
            </a:r>
            <a:r>
              <a:rPr lang="en-US" sz="1500" dirty="0"/>
              <a:t>data cleaning 81 neighborhood remained and 76 of them have at least one venue. From that 76, only 5 neighborhoods have Japanese restaurants so 71 neighborhoods do not have Japanese restaurant. The top 5 neighborhoods with more venues was calculated and 3 of it are neighborhoods that also does not contain Japanese restaurants. The 3 neighborhoods fit perfect in both Ariana’s criteria.</a:t>
            </a:r>
            <a:endParaRPr lang="pt-BR" sz="1500" dirty="0"/>
          </a:p>
          <a:p>
            <a:pPr marL="0" indent="0">
              <a:buNone/>
            </a:pPr>
            <a:endParaRPr lang="pt-BR" dirty="0"/>
          </a:p>
        </p:txBody>
      </p:sp>
    </p:spTree>
    <p:extLst>
      <p:ext uri="{BB962C8B-B14F-4D97-AF65-F5344CB8AC3E}">
        <p14:creationId xmlns:p14="http://schemas.microsoft.com/office/powerpoint/2010/main" val="22104371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Conclusions</a:t>
            </a:r>
            <a:endParaRPr lang="pt-BR" dirty="0"/>
          </a:p>
        </p:txBody>
      </p:sp>
      <p:sp>
        <p:nvSpPr>
          <p:cNvPr id="3" name="Content Placeholder 2"/>
          <p:cNvSpPr>
            <a:spLocks noGrp="1"/>
          </p:cNvSpPr>
          <p:nvPr>
            <p:ph idx="1"/>
          </p:nvPr>
        </p:nvSpPr>
        <p:spPr/>
        <p:txBody>
          <a:bodyPr>
            <a:normAutofit/>
          </a:bodyPr>
          <a:lstStyle/>
          <a:p>
            <a:r>
              <a:rPr lang="en-US" sz="1500" dirty="0"/>
              <a:t>Any of the three neighborhoods (Medical Center, Sunnyside, Central South West) have a lot a venues but does not contain Japanese restaurants, which is perfect for Ariana and her mother as she knows that those are important factor to a restaurant performance</a:t>
            </a:r>
            <a:endParaRPr lang="pt-BR" sz="1500" dirty="0"/>
          </a:p>
        </p:txBody>
      </p:sp>
    </p:spTree>
    <p:extLst>
      <p:ext uri="{BB962C8B-B14F-4D97-AF65-F5344CB8AC3E}">
        <p14:creationId xmlns:p14="http://schemas.microsoft.com/office/powerpoint/2010/main" val="18765956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949440"/>
          </a:xfrm>
          <a:prstGeom prst="rect">
            <a:avLst/>
          </a:prstGeom>
        </p:spPr>
      </p:pic>
      <p:sp>
        <p:nvSpPr>
          <p:cNvPr id="6" name="TextBox 5"/>
          <p:cNvSpPr txBox="1"/>
          <p:nvPr/>
        </p:nvSpPr>
        <p:spPr>
          <a:xfrm>
            <a:off x="326571" y="457199"/>
            <a:ext cx="1946366" cy="369332"/>
          </a:xfrm>
          <a:prstGeom prst="rect">
            <a:avLst/>
          </a:prstGeom>
          <a:noFill/>
        </p:spPr>
        <p:txBody>
          <a:bodyPr wrap="square" rtlCol="0">
            <a:spAutoFit/>
          </a:bodyPr>
          <a:lstStyle/>
          <a:p>
            <a:r>
              <a:rPr lang="pt-BR" dirty="0" smtClean="0"/>
              <a:t>Houston - TX</a:t>
            </a:r>
            <a:endParaRPr lang="pt-BR" dirty="0"/>
          </a:p>
        </p:txBody>
      </p:sp>
    </p:spTree>
    <p:extLst>
      <p:ext uri="{BB962C8B-B14F-4D97-AF65-F5344CB8AC3E}">
        <p14:creationId xmlns:p14="http://schemas.microsoft.com/office/powerpoint/2010/main" val="85924241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6</TotalTime>
  <Words>466</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Which is the best neighborhood  to open a Japanese restaurant in Houston? </vt:lpstr>
      <vt:lpstr>Introduction</vt:lpstr>
      <vt:lpstr>Data acquisition and cleaning</vt:lpstr>
      <vt:lpstr>Exploratory Data Analysis</vt:lpstr>
      <vt:lpstr>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Which is the best neighborhood  to open a Japanese restaurant in Houston? </dc:title>
  <dc:creator>malu areias</dc:creator>
  <cp:lastModifiedBy>malu areias</cp:lastModifiedBy>
  <cp:revision>1</cp:revision>
  <dcterms:created xsi:type="dcterms:W3CDTF">2020-11-05T23:50:39Z</dcterms:created>
  <dcterms:modified xsi:type="dcterms:W3CDTF">2020-11-05T23:56:42Z</dcterms:modified>
</cp:coreProperties>
</file>