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Sugo Display" charset="1" panose="02000506020000020004"/>
      <p:regular r:id="rId19"/>
    </p:embeddedFont>
    <p:embeddedFont>
      <p:font typeface="Lexend Deca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26470" y="1028700"/>
            <a:ext cx="7344889" cy="3128466"/>
            <a:chOff x="0" y="0"/>
            <a:chExt cx="9793185" cy="4171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6512" cy="4171289"/>
            </a:xfrm>
            <a:custGeom>
              <a:avLst/>
              <a:gdLst/>
              <a:ahLst/>
              <a:cxnLst/>
              <a:rect r="r" b="b" t="t" l="l"/>
              <a:pathLst>
                <a:path h="4171289" w="4186512">
                  <a:moveTo>
                    <a:pt x="0" y="0"/>
                  </a:moveTo>
                  <a:lnTo>
                    <a:pt x="4186512" y="0"/>
                  </a:lnTo>
                  <a:lnTo>
                    <a:pt x="4186512" y="4171289"/>
                  </a:lnTo>
                  <a:lnTo>
                    <a:pt x="0" y="4171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4776725" y="57150"/>
              <a:ext cx="5016460" cy="3063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361"/>
                </a:lnSpc>
              </a:pPr>
              <a:r>
                <a:rPr lang="en-US" sz="15364">
                  <a:solidFill>
                    <a:srgbClr val="00BF63"/>
                  </a:solidFill>
                  <a:latin typeface="Sugo Display"/>
                  <a:ea typeface="Sugo Display"/>
                  <a:cs typeface="Sugo Display"/>
                  <a:sym typeface="Sugo Display"/>
                </a:rPr>
                <a:t>IMUNI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776725" y="2323561"/>
              <a:ext cx="5016460" cy="18477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740"/>
                </a:lnSpc>
              </a:pPr>
              <a:r>
                <a:rPr lang="en-US" sz="9505">
                  <a:solidFill>
                    <a:srgbClr val="3125B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digital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464508" y="5565225"/>
            <a:ext cx="3806851" cy="159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69"/>
              </a:lnSpc>
            </a:pPr>
            <a:r>
              <a:rPr lang="en-US" sz="2805">
                <a:solidFill>
                  <a:srgbClr val="F4FBF7"/>
                </a:solidFill>
                <a:latin typeface="Lexend Deca"/>
                <a:ea typeface="Lexend Deca"/>
                <a:cs typeface="Lexend Deca"/>
                <a:sym typeface="Lexend Deca"/>
              </a:rPr>
              <a:t>Carolina Villaça</a:t>
            </a:r>
          </a:p>
          <a:p>
            <a:pPr algn="r">
              <a:lnSpc>
                <a:spcPts val="3169"/>
              </a:lnSpc>
            </a:pPr>
            <a:r>
              <a:rPr lang="en-US" sz="2805">
                <a:solidFill>
                  <a:srgbClr val="F4FBF7"/>
                </a:solidFill>
                <a:latin typeface="Lexend Deca"/>
                <a:ea typeface="Lexend Deca"/>
                <a:cs typeface="Lexend Deca"/>
                <a:sym typeface="Lexend Deca"/>
              </a:rPr>
              <a:t>Maria Fernanda Alves</a:t>
            </a:r>
          </a:p>
          <a:p>
            <a:pPr algn="r">
              <a:lnSpc>
                <a:spcPts val="3169"/>
              </a:lnSpc>
            </a:pPr>
            <a:r>
              <a:rPr lang="en-US" sz="2805">
                <a:solidFill>
                  <a:srgbClr val="F4FBF7"/>
                </a:solidFill>
                <a:latin typeface="Lexend Deca"/>
                <a:ea typeface="Lexend Deca"/>
                <a:cs typeface="Lexend Deca"/>
                <a:sym typeface="Lexend Deca"/>
              </a:rPr>
              <a:t>Maria Luísa Moscardo</a:t>
            </a:r>
          </a:p>
          <a:p>
            <a:pPr algn="r">
              <a:lnSpc>
                <a:spcPts val="3169"/>
              </a:lnSpc>
              <a:spcBef>
                <a:spcPct val="0"/>
              </a:spcBef>
            </a:pPr>
            <a:r>
              <a:rPr lang="en-US" sz="2805">
                <a:solidFill>
                  <a:srgbClr val="F4FBF7"/>
                </a:solidFill>
                <a:latin typeface="Lexend Deca"/>
                <a:ea typeface="Lexend Deca"/>
                <a:cs typeface="Lexend Deca"/>
                <a:sym typeface="Lexend Deca"/>
              </a:rPr>
              <a:t>Pietra Franco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95416" y="7996507"/>
            <a:ext cx="3975943" cy="126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86"/>
              </a:lnSpc>
            </a:pPr>
            <a:r>
              <a:rPr lang="en-US" sz="2413">
                <a:solidFill>
                  <a:srgbClr val="F4FBF7"/>
                </a:solidFill>
                <a:latin typeface="Lexend Deca"/>
                <a:ea typeface="Lexend Deca"/>
                <a:cs typeface="Lexend Deca"/>
                <a:sym typeface="Lexend Deca"/>
              </a:rPr>
              <a:t>2AMS-DS</a:t>
            </a:r>
          </a:p>
          <a:p>
            <a:pPr algn="r">
              <a:lnSpc>
                <a:spcPts val="2486"/>
              </a:lnSpc>
            </a:pPr>
            <a:r>
              <a:rPr lang="en-US" sz="2413">
                <a:solidFill>
                  <a:srgbClr val="F4FBF7"/>
                </a:solidFill>
                <a:latin typeface="Lexend Deca"/>
                <a:ea typeface="Lexend Deca"/>
                <a:cs typeface="Lexend Deca"/>
                <a:sym typeface="Lexend Deca"/>
              </a:rPr>
              <a:t>Etec Arq. Ruy Ohtake</a:t>
            </a:r>
          </a:p>
          <a:p>
            <a:pPr algn="r">
              <a:lnSpc>
                <a:spcPts val="2486"/>
              </a:lnSpc>
            </a:pPr>
          </a:p>
          <a:p>
            <a:pPr algn="r">
              <a:lnSpc>
                <a:spcPts val="2486"/>
              </a:lnSpc>
            </a:pPr>
            <a:r>
              <a:rPr lang="en-US" sz="2413">
                <a:solidFill>
                  <a:srgbClr val="F4FBF7"/>
                </a:solidFill>
                <a:latin typeface="Lexend Deca"/>
                <a:ea typeface="Lexend Deca"/>
                <a:cs typeface="Lexend Deca"/>
                <a:sym typeface="Lexend Deca"/>
              </a:rPr>
              <a:t>31/07/2025 - Campinas, SP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514191" y="-486809"/>
            <a:ext cx="10287000" cy="11260617"/>
          </a:xfrm>
          <a:custGeom>
            <a:avLst/>
            <a:gdLst/>
            <a:ahLst/>
            <a:cxnLst/>
            <a:rect r="r" b="b" t="t" l="l"/>
            <a:pathLst>
              <a:path h="11260617" w="10287000">
                <a:moveTo>
                  <a:pt x="0" y="0"/>
                </a:moveTo>
                <a:lnTo>
                  <a:pt x="10287000" y="0"/>
                </a:lnTo>
                <a:lnTo>
                  <a:pt x="10287000" y="11260618"/>
                </a:lnTo>
                <a:lnTo>
                  <a:pt x="0" y="11260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92" t="0" r="-15892" b="-368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9335988" cy="163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0"/>
              </a:lnSpc>
              <a:spcBef>
                <a:spcPct val="0"/>
              </a:spcBef>
            </a:pPr>
            <a:r>
              <a:rPr lang="en-US" sz="11000">
                <a:solidFill>
                  <a:srgbClr val="00BF63"/>
                </a:solidFill>
                <a:latin typeface="Sugo Display"/>
                <a:ea typeface="Sugo Display"/>
                <a:cs typeface="Sugo Display"/>
                <a:sym typeface="Sugo Display"/>
              </a:rPr>
              <a:t>Desafios enfrentados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9701" y="4292133"/>
            <a:ext cx="12575363" cy="359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1985" indent="-545993" lvl="1">
              <a:lnSpc>
                <a:spcPts val="5715"/>
              </a:lnSpc>
              <a:spcBef>
                <a:spcPct val="0"/>
              </a:spcBef>
              <a:buFont typeface="Arial"/>
              <a:buChar char="•"/>
            </a:pPr>
            <a:r>
              <a:rPr lang="en-US" sz="5057">
                <a:solidFill>
                  <a:srgbClr val="00BF63"/>
                </a:solidFill>
                <a:latin typeface="Lexend Deca"/>
                <a:ea typeface="Lexend Deca"/>
                <a:cs typeface="Lexend Deca"/>
                <a:sym typeface="Lexend Deca"/>
              </a:rPr>
              <a:t>Prim</a:t>
            </a:r>
            <a:r>
              <a:rPr lang="en-US" sz="5057">
                <a:solidFill>
                  <a:srgbClr val="00BF63"/>
                </a:solidFill>
                <a:latin typeface="Lexend Deca"/>
                <a:ea typeface="Lexend Deca"/>
                <a:cs typeface="Lexend Deca"/>
                <a:sym typeface="Lexend Deca"/>
              </a:rPr>
              <a:t>eiro banco de dados → da teoria à prática</a:t>
            </a:r>
          </a:p>
          <a:p>
            <a:pPr algn="l" marL="1091985" indent="-545993" lvl="1">
              <a:lnSpc>
                <a:spcPts val="5715"/>
              </a:lnSpc>
              <a:spcBef>
                <a:spcPct val="0"/>
              </a:spcBef>
              <a:buFont typeface="Arial"/>
              <a:buChar char="•"/>
            </a:pPr>
            <a:r>
              <a:rPr lang="en-US" sz="5057">
                <a:solidFill>
                  <a:srgbClr val="00BF63"/>
                </a:solidFill>
                <a:latin typeface="Lexend Deca"/>
                <a:ea typeface="Lexend Deca"/>
                <a:cs typeface="Lexend Deca"/>
                <a:sym typeface="Lexend Deca"/>
              </a:rPr>
              <a:t>Organização e comunicação da equipe</a:t>
            </a:r>
          </a:p>
          <a:p>
            <a:pPr algn="just">
              <a:lnSpc>
                <a:spcPts val="57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514191" y="-486809"/>
            <a:ext cx="10287000" cy="11260617"/>
          </a:xfrm>
          <a:custGeom>
            <a:avLst/>
            <a:gdLst/>
            <a:ahLst/>
            <a:cxnLst/>
            <a:rect r="r" b="b" t="t" l="l"/>
            <a:pathLst>
              <a:path h="11260617" w="10287000">
                <a:moveTo>
                  <a:pt x="0" y="0"/>
                </a:moveTo>
                <a:lnTo>
                  <a:pt x="10287000" y="0"/>
                </a:lnTo>
                <a:lnTo>
                  <a:pt x="10287000" y="11260618"/>
                </a:lnTo>
                <a:lnTo>
                  <a:pt x="0" y="11260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92" t="0" r="-15892" b="-368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5859959" cy="163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0"/>
              </a:lnSpc>
              <a:spcBef>
                <a:spcPct val="0"/>
              </a:spcBef>
            </a:pPr>
            <a:r>
              <a:rPr lang="en-US" sz="11000">
                <a:solidFill>
                  <a:srgbClr val="3125BF"/>
                </a:solidFill>
                <a:latin typeface="Sugo Display"/>
                <a:ea typeface="Sugo Display"/>
                <a:cs typeface="Sugo Display"/>
                <a:sym typeface="Sugo Display"/>
              </a:rPr>
              <a:t>Aprendizados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7899" y="3724865"/>
            <a:ext cx="12338968" cy="4899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0320" indent="-540160" lvl="1">
              <a:lnSpc>
                <a:spcPts val="5654"/>
              </a:lnSpc>
              <a:spcBef>
                <a:spcPct val="0"/>
              </a:spcBef>
              <a:buFont typeface="Arial"/>
              <a:buChar char="•"/>
            </a:pPr>
            <a:r>
              <a:rPr lang="en-US" sz="5003">
                <a:solidFill>
                  <a:srgbClr val="3125BF"/>
                </a:solidFill>
                <a:latin typeface="Lexend Deca"/>
                <a:ea typeface="Lexend Deca"/>
                <a:cs typeface="Lexend Deca"/>
                <a:sym typeface="Lexend Deca"/>
              </a:rPr>
              <a:t>P</a:t>
            </a:r>
            <a:r>
              <a:rPr lang="en-US" sz="5003">
                <a:solidFill>
                  <a:srgbClr val="3125BF"/>
                </a:solidFill>
                <a:latin typeface="Lexend Deca"/>
                <a:ea typeface="Lexend Deca"/>
                <a:cs typeface="Lexend Deca"/>
                <a:sym typeface="Lexend Deca"/>
              </a:rPr>
              <a:t>esquisa e tentativa-erro como rotina</a:t>
            </a:r>
          </a:p>
          <a:p>
            <a:pPr algn="l" marL="1080320" indent="-540160" lvl="1">
              <a:lnSpc>
                <a:spcPts val="5654"/>
              </a:lnSpc>
              <a:spcBef>
                <a:spcPct val="0"/>
              </a:spcBef>
              <a:buFont typeface="Arial"/>
              <a:buChar char="•"/>
            </a:pPr>
            <a:r>
              <a:rPr lang="en-US" sz="5003">
                <a:solidFill>
                  <a:srgbClr val="3125BF"/>
                </a:solidFill>
                <a:latin typeface="Lexend Deca"/>
                <a:ea typeface="Lexend Deca"/>
                <a:cs typeface="Lexend Deca"/>
                <a:sym typeface="Lexend Deca"/>
              </a:rPr>
              <a:t>T</a:t>
            </a:r>
            <a:r>
              <a:rPr lang="en-US" sz="5003">
                <a:solidFill>
                  <a:srgbClr val="3125BF"/>
                </a:solidFill>
                <a:latin typeface="Lexend Deca"/>
                <a:ea typeface="Lexend Deca"/>
                <a:cs typeface="Lexend Deca"/>
                <a:sym typeface="Lexend Deca"/>
              </a:rPr>
              <a:t>rabalho em equipe fortalece resultados</a:t>
            </a:r>
          </a:p>
          <a:p>
            <a:pPr algn="l" marL="1080320" indent="-540160" lvl="1">
              <a:lnSpc>
                <a:spcPts val="5654"/>
              </a:lnSpc>
              <a:spcBef>
                <a:spcPct val="0"/>
              </a:spcBef>
              <a:buFont typeface="Arial"/>
              <a:buChar char="•"/>
            </a:pPr>
            <a:r>
              <a:rPr lang="en-US" sz="5003">
                <a:solidFill>
                  <a:srgbClr val="3125BF"/>
                </a:solidFill>
                <a:latin typeface="Lexend Deca"/>
                <a:ea typeface="Lexend Deca"/>
                <a:cs typeface="Lexend Deca"/>
                <a:sym typeface="Lexend Deca"/>
              </a:rPr>
              <a:t>Aprendemos a lidar com limitações técnicas sem travar o projeto</a:t>
            </a:r>
          </a:p>
          <a:p>
            <a:pPr algn="just">
              <a:lnSpc>
                <a:spcPts val="48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514191" y="-486809"/>
            <a:ext cx="10287000" cy="11260617"/>
          </a:xfrm>
          <a:custGeom>
            <a:avLst/>
            <a:gdLst/>
            <a:ahLst/>
            <a:cxnLst/>
            <a:rect r="r" b="b" t="t" l="l"/>
            <a:pathLst>
              <a:path h="11260617" w="10287000">
                <a:moveTo>
                  <a:pt x="0" y="0"/>
                </a:moveTo>
                <a:lnTo>
                  <a:pt x="10287000" y="0"/>
                </a:lnTo>
                <a:lnTo>
                  <a:pt x="10287000" y="11260618"/>
                </a:lnTo>
                <a:lnTo>
                  <a:pt x="0" y="11260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92" t="0" r="-15892" b="-368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9335988" cy="163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0"/>
              </a:lnSpc>
              <a:spcBef>
                <a:spcPct val="0"/>
              </a:spcBef>
            </a:pPr>
            <a:r>
              <a:rPr lang="en-US" sz="11000">
                <a:solidFill>
                  <a:srgbClr val="00BF63"/>
                </a:solidFill>
                <a:latin typeface="Sugo Display"/>
                <a:ea typeface="Sugo Display"/>
                <a:cs typeface="Sugo Display"/>
                <a:sym typeface="Sugo Display"/>
              </a:rPr>
              <a:t>Desafios enfrentados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9701" y="4292133"/>
            <a:ext cx="12575363" cy="431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1985" indent="-545993" lvl="1">
              <a:lnSpc>
                <a:spcPts val="5715"/>
              </a:lnSpc>
              <a:spcBef>
                <a:spcPct val="0"/>
              </a:spcBef>
              <a:buFont typeface="Arial"/>
              <a:buChar char="•"/>
            </a:pPr>
            <a:r>
              <a:rPr lang="en-US" sz="5057">
                <a:solidFill>
                  <a:srgbClr val="00BF63"/>
                </a:solidFill>
                <a:latin typeface="Lexend Deca"/>
                <a:ea typeface="Lexend Deca"/>
                <a:cs typeface="Lexend Deca"/>
                <a:sym typeface="Lexend Deca"/>
              </a:rPr>
              <a:t>Implem</a:t>
            </a:r>
            <a:r>
              <a:rPr lang="en-US" sz="5057">
                <a:solidFill>
                  <a:srgbClr val="00BF63"/>
                </a:solidFill>
                <a:latin typeface="Lexend Deca"/>
                <a:ea typeface="Lexend Deca"/>
                <a:cs typeface="Lexend Deca"/>
                <a:sym typeface="Lexend Deca"/>
              </a:rPr>
              <a:t>entar login por CPF e segurança de dados</a:t>
            </a:r>
          </a:p>
          <a:p>
            <a:pPr algn="l" marL="1091985" indent="-545993" lvl="1">
              <a:lnSpc>
                <a:spcPts val="5715"/>
              </a:lnSpc>
              <a:spcBef>
                <a:spcPct val="0"/>
              </a:spcBef>
              <a:buFont typeface="Arial"/>
              <a:buChar char="•"/>
            </a:pPr>
            <a:r>
              <a:rPr lang="en-US" sz="5057">
                <a:solidFill>
                  <a:srgbClr val="00BF63"/>
                </a:solidFill>
                <a:latin typeface="Lexend Deca"/>
                <a:ea typeface="Lexend Deca"/>
                <a:cs typeface="Lexend Deca"/>
                <a:sym typeface="Lexend Deca"/>
              </a:rPr>
              <a:t>Testes com usuários reais e refinar UX</a:t>
            </a:r>
          </a:p>
          <a:p>
            <a:pPr algn="l" marL="1091985" indent="-545993" lvl="1">
              <a:lnSpc>
                <a:spcPts val="5715"/>
              </a:lnSpc>
              <a:spcBef>
                <a:spcPct val="0"/>
              </a:spcBef>
              <a:buFont typeface="Arial"/>
              <a:buChar char="•"/>
            </a:pPr>
            <a:r>
              <a:rPr lang="en-US" sz="5057">
                <a:solidFill>
                  <a:srgbClr val="00BF63"/>
                </a:solidFill>
                <a:latin typeface="Lexend Deca"/>
                <a:ea typeface="Lexend Deca"/>
                <a:cs typeface="Lexend Deca"/>
                <a:sym typeface="Lexend Deca"/>
              </a:rPr>
              <a:t>Planejar novas funções</a:t>
            </a:r>
          </a:p>
          <a:p>
            <a:pPr algn="just">
              <a:lnSpc>
                <a:spcPts val="57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885222" y="2770997"/>
            <a:ext cx="13374078" cy="4773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060"/>
              </a:lnSpc>
            </a:pPr>
            <a:r>
              <a:rPr lang="en-US" sz="8903">
                <a:solidFill>
                  <a:srgbClr val="FFFFFF"/>
                </a:solidFill>
                <a:latin typeface="Sugo Display"/>
                <a:ea typeface="Sugo Display"/>
                <a:cs typeface="Sugo Display"/>
                <a:sym typeface="Sugo Display"/>
              </a:rPr>
              <a:t>Muito obrigado! 💡</a:t>
            </a:r>
          </a:p>
          <a:p>
            <a:pPr algn="r">
              <a:lnSpc>
                <a:spcPts val="5654"/>
              </a:lnSpc>
              <a:spcBef>
                <a:spcPct val="0"/>
              </a:spcBef>
            </a:pPr>
            <a:r>
              <a:rPr lang="en-US" sz="500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Agradec</a:t>
            </a:r>
            <a:r>
              <a:rPr lang="en-US" sz="500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emos por acompanhar a apresentação da nossa startup.</a:t>
            </a:r>
          </a:p>
          <a:p>
            <a:pPr algn="r">
              <a:lnSpc>
                <a:spcPts val="5654"/>
              </a:lnSpc>
              <a:spcBef>
                <a:spcPct val="0"/>
              </a:spcBef>
            </a:pPr>
            <a:r>
              <a:rPr lang="en-US" sz="500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Estamos abertos a parcerias, perguntas e oportunidades de colaboração.</a:t>
            </a:r>
          </a:p>
          <a:p>
            <a:pPr algn="r">
              <a:lnSpc>
                <a:spcPts val="48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342" y="311958"/>
            <a:ext cx="719358" cy="716742"/>
          </a:xfrm>
          <a:custGeom>
            <a:avLst/>
            <a:gdLst/>
            <a:ahLst/>
            <a:cxnLst/>
            <a:rect r="r" b="b" t="t" l="l"/>
            <a:pathLst>
              <a:path h="716742" w="719358">
                <a:moveTo>
                  <a:pt x="0" y="0"/>
                </a:moveTo>
                <a:lnTo>
                  <a:pt x="719358" y="0"/>
                </a:lnTo>
                <a:lnTo>
                  <a:pt x="719358" y="716742"/>
                </a:lnTo>
                <a:lnTo>
                  <a:pt x="0" y="71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514191" y="-486809"/>
            <a:ext cx="10287000" cy="11260617"/>
          </a:xfrm>
          <a:custGeom>
            <a:avLst/>
            <a:gdLst/>
            <a:ahLst/>
            <a:cxnLst/>
            <a:rect r="r" b="b" t="t" l="l"/>
            <a:pathLst>
              <a:path h="11260617" w="10287000">
                <a:moveTo>
                  <a:pt x="0" y="0"/>
                </a:moveTo>
                <a:lnTo>
                  <a:pt x="10287000" y="0"/>
                </a:lnTo>
                <a:lnTo>
                  <a:pt x="10287000" y="11260618"/>
                </a:lnTo>
                <a:lnTo>
                  <a:pt x="0" y="11260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892" t="0" r="-15892" b="-368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78264" y="3805922"/>
            <a:ext cx="9331471" cy="467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6487" indent="-448244" lvl="1">
              <a:lnSpc>
                <a:spcPts val="4692"/>
              </a:lnSpc>
              <a:buAutoNum type="arabicPeriod" startAt="1"/>
            </a:pP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 O Problema e a Solução</a:t>
            </a:r>
          </a:p>
          <a:p>
            <a:pPr algn="just" marL="896487" indent="-448244" lvl="1">
              <a:lnSpc>
                <a:spcPts val="4692"/>
              </a:lnSpc>
              <a:buAutoNum type="arabicPeriod" startAt="1"/>
            </a:pP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Público-alvo e Diferenciais</a:t>
            </a:r>
          </a:p>
          <a:p>
            <a:pPr algn="just" marL="896487" indent="-448244" lvl="1">
              <a:lnSpc>
                <a:spcPts val="4692"/>
              </a:lnSpc>
              <a:buAutoNum type="arabicPeriod" startAt="1"/>
            </a:pP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Tecnologias e Desafios Técnicos</a:t>
            </a:r>
          </a:p>
          <a:p>
            <a:pPr algn="just" marL="896487" indent="-448244" lvl="1">
              <a:lnSpc>
                <a:spcPts val="4692"/>
              </a:lnSpc>
              <a:buAutoNum type="arabicPeriod" startAt="1"/>
            </a:pP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Design e Identidade Visual</a:t>
            </a:r>
          </a:p>
          <a:p>
            <a:pPr algn="just" marL="896487" indent="-448244" lvl="1">
              <a:lnSpc>
                <a:spcPts val="4692"/>
              </a:lnSpc>
              <a:buAutoNum type="arabicPeriod" startAt="1"/>
            </a:pP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Demonstração do Sistema</a:t>
            </a:r>
          </a:p>
          <a:p>
            <a:pPr algn="just" marL="896487" indent="-448244" lvl="1">
              <a:lnSpc>
                <a:spcPts val="4692"/>
              </a:lnSpc>
              <a:buAutoNum type="arabicPeriod" startAt="1"/>
            </a:pP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Resultados e Aprendizados</a:t>
            </a:r>
          </a:p>
          <a:p>
            <a:pPr algn="just" marL="896487" indent="-448244" lvl="1">
              <a:lnSpc>
                <a:spcPts val="4692"/>
              </a:lnSpc>
              <a:buAutoNum type="arabicPeriod" startAt="1"/>
            </a:pP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  </a:t>
            </a:r>
            <a:r>
              <a:rPr lang="en-US" sz="4152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Próximos Passos</a:t>
            </a:r>
          </a:p>
          <a:p>
            <a:pPr algn="just">
              <a:lnSpc>
                <a:spcPts val="469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728272" y="1316129"/>
            <a:ext cx="2831455" cy="128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62"/>
              </a:lnSpc>
            </a:pPr>
            <a:r>
              <a:rPr lang="en-US" sz="8639">
                <a:solidFill>
                  <a:srgbClr val="00BF63"/>
                </a:solidFill>
                <a:latin typeface="Sugo Display"/>
                <a:ea typeface="Sugo Display"/>
                <a:cs typeface="Sugo Display"/>
                <a:sym typeface="Sugo Display"/>
              </a:rPr>
              <a:t>Sumário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013485" y="-188827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9342" y="311958"/>
            <a:ext cx="719358" cy="716742"/>
          </a:xfrm>
          <a:custGeom>
            <a:avLst/>
            <a:gdLst/>
            <a:ahLst/>
            <a:cxnLst/>
            <a:rect r="r" b="b" t="t" l="l"/>
            <a:pathLst>
              <a:path h="716742" w="719358">
                <a:moveTo>
                  <a:pt x="0" y="0"/>
                </a:moveTo>
                <a:lnTo>
                  <a:pt x="719358" y="0"/>
                </a:lnTo>
                <a:lnTo>
                  <a:pt x="719358" y="716742"/>
                </a:lnTo>
                <a:lnTo>
                  <a:pt x="0" y="716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88308" y="2585907"/>
            <a:ext cx="7639382" cy="5115186"/>
            <a:chOff x="0" y="0"/>
            <a:chExt cx="1990938" cy="13330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90938" cy="1333095"/>
            </a:xfrm>
            <a:custGeom>
              <a:avLst/>
              <a:gdLst/>
              <a:ahLst/>
              <a:cxnLst/>
              <a:rect r="r" b="b" t="t" l="l"/>
              <a:pathLst>
                <a:path h="1333095" w="1990938">
                  <a:moveTo>
                    <a:pt x="54725" y="0"/>
                  </a:moveTo>
                  <a:lnTo>
                    <a:pt x="1936213" y="0"/>
                  </a:lnTo>
                  <a:cubicBezTo>
                    <a:pt x="1966437" y="0"/>
                    <a:pt x="1990938" y="24501"/>
                    <a:pt x="1990938" y="54725"/>
                  </a:cubicBezTo>
                  <a:lnTo>
                    <a:pt x="1990938" y="1278370"/>
                  </a:lnTo>
                  <a:cubicBezTo>
                    <a:pt x="1990938" y="1308594"/>
                    <a:pt x="1966437" y="1333095"/>
                    <a:pt x="1936213" y="1333095"/>
                  </a:cubicBezTo>
                  <a:lnTo>
                    <a:pt x="54725" y="1333095"/>
                  </a:lnTo>
                  <a:cubicBezTo>
                    <a:pt x="24501" y="1333095"/>
                    <a:pt x="0" y="1308594"/>
                    <a:pt x="0" y="1278370"/>
                  </a:cubicBezTo>
                  <a:lnTo>
                    <a:pt x="0" y="54725"/>
                  </a:lnTo>
                  <a:cubicBezTo>
                    <a:pt x="0" y="24501"/>
                    <a:pt x="24501" y="0"/>
                    <a:pt x="54725" y="0"/>
                  </a:cubicBezTo>
                  <a:close/>
                </a:path>
              </a:pathLst>
            </a:custGeom>
            <a:solidFill>
              <a:srgbClr val="000000">
                <a:alpha val="49804"/>
              </a:srgbClr>
            </a:solidFill>
            <a:ln w="28575" cap="rnd">
              <a:solidFill>
                <a:srgbClr val="FFFFFF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90938" cy="1371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08352" y="2775611"/>
            <a:ext cx="6399294" cy="4735777"/>
          </a:xfrm>
          <a:custGeom>
            <a:avLst/>
            <a:gdLst/>
            <a:ahLst/>
            <a:cxnLst/>
            <a:rect r="r" b="b" t="t" l="l"/>
            <a:pathLst>
              <a:path h="4735777" w="6399294">
                <a:moveTo>
                  <a:pt x="0" y="0"/>
                </a:moveTo>
                <a:lnTo>
                  <a:pt x="6399294" y="0"/>
                </a:lnTo>
                <a:lnTo>
                  <a:pt x="6399294" y="4735778"/>
                </a:lnTo>
                <a:lnTo>
                  <a:pt x="0" y="4735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384" t="-13084" r="-15180" b="-738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66800"/>
            <a:ext cx="4196667" cy="163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2"/>
              </a:lnSpc>
              <a:spcBef>
                <a:spcPct val="0"/>
              </a:spcBef>
            </a:pPr>
            <a:r>
              <a:rPr lang="en-US" sz="11011">
                <a:solidFill>
                  <a:srgbClr val="3125BF"/>
                </a:solidFill>
                <a:latin typeface="Sugo Display"/>
                <a:ea typeface="Sugo Display"/>
                <a:cs typeface="Sugo Display"/>
                <a:sym typeface="Sugo Display"/>
              </a:rPr>
              <a:t>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506088"/>
            <a:ext cx="7988954" cy="2191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  <a:spcBef>
                <a:spcPct val="0"/>
              </a:spcBef>
            </a:pPr>
            <a:r>
              <a:rPr lang="en-US" sz="508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Esqu</a:t>
            </a:r>
            <a:r>
              <a:rPr lang="en-US" sz="508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ecimento, desorganização, riscos à saúde pública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013485" y="-188827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9342" y="311958"/>
            <a:ext cx="719358" cy="716742"/>
          </a:xfrm>
          <a:custGeom>
            <a:avLst/>
            <a:gdLst/>
            <a:ahLst/>
            <a:cxnLst/>
            <a:rect r="r" b="b" t="t" l="l"/>
            <a:pathLst>
              <a:path h="716742" w="719358">
                <a:moveTo>
                  <a:pt x="0" y="0"/>
                </a:moveTo>
                <a:lnTo>
                  <a:pt x="719358" y="0"/>
                </a:lnTo>
                <a:lnTo>
                  <a:pt x="719358" y="716742"/>
                </a:lnTo>
                <a:lnTo>
                  <a:pt x="0" y="716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72578" y="1066800"/>
            <a:ext cx="3508911" cy="163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2"/>
              </a:lnSpc>
              <a:spcBef>
                <a:spcPct val="0"/>
              </a:spcBef>
            </a:pPr>
            <a:r>
              <a:rPr lang="en-US" sz="11011">
                <a:solidFill>
                  <a:srgbClr val="00BF63"/>
                </a:solidFill>
                <a:latin typeface="Sugo Display"/>
                <a:ea typeface="Sugo Display"/>
                <a:cs typeface="Sugo Display"/>
                <a:sym typeface="Sugo Display"/>
              </a:rPr>
              <a:t>Solução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25288" y="3443164"/>
            <a:ext cx="5634012" cy="3400671"/>
            <a:chOff x="0" y="0"/>
            <a:chExt cx="1468308" cy="8862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8308" cy="886266"/>
            </a:xfrm>
            <a:custGeom>
              <a:avLst/>
              <a:gdLst/>
              <a:ahLst/>
              <a:cxnLst/>
              <a:rect r="r" b="b" t="t" l="l"/>
              <a:pathLst>
                <a:path h="886266" w="1468308">
                  <a:moveTo>
                    <a:pt x="60462" y="0"/>
                  </a:moveTo>
                  <a:lnTo>
                    <a:pt x="1407846" y="0"/>
                  </a:lnTo>
                  <a:cubicBezTo>
                    <a:pt x="1423882" y="0"/>
                    <a:pt x="1439261" y="6370"/>
                    <a:pt x="1450599" y="17709"/>
                  </a:cubicBezTo>
                  <a:cubicBezTo>
                    <a:pt x="1461938" y="29048"/>
                    <a:pt x="1468308" y="44427"/>
                    <a:pt x="1468308" y="60462"/>
                  </a:cubicBezTo>
                  <a:lnTo>
                    <a:pt x="1468308" y="825804"/>
                  </a:lnTo>
                  <a:cubicBezTo>
                    <a:pt x="1468308" y="841840"/>
                    <a:pt x="1461938" y="857218"/>
                    <a:pt x="1450599" y="868557"/>
                  </a:cubicBezTo>
                  <a:cubicBezTo>
                    <a:pt x="1439261" y="879896"/>
                    <a:pt x="1423882" y="886266"/>
                    <a:pt x="1407846" y="886266"/>
                  </a:cubicBezTo>
                  <a:lnTo>
                    <a:pt x="60462" y="886266"/>
                  </a:lnTo>
                  <a:cubicBezTo>
                    <a:pt x="44427" y="886266"/>
                    <a:pt x="29048" y="879896"/>
                    <a:pt x="17709" y="868557"/>
                  </a:cubicBezTo>
                  <a:cubicBezTo>
                    <a:pt x="6370" y="857218"/>
                    <a:pt x="0" y="841840"/>
                    <a:pt x="0" y="825804"/>
                  </a:cubicBezTo>
                  <a:lnTo>
                    <a:pt x="0" y="60462"/>
                  </a:lnTo>
                  <a:cubicBezTo>
                    <a:pt x="0" y="44427"/>
                    <a:pt x="6370" y="29048"/>
                    <a:pt x="17709" y="17709"/>
                  </a:cubicBezTo>
                  <a:cubicBezTo>
                    <a:pt x="29048" y="6370"/>
                    <a:pt x="44427" y="0"/>
                    <a:pt x="60462" y="0"/>
                  </a:cubicBezTo>
                  <a:close/>
                </a:path>
              </a:pathLst>
            </a:custGeom>
            <a:solidFill>
              <a:srgbClr val="000000">
                <a:alpha val="49804"/>
              </a:srgbClr>
            </a:solidFill>
            <a:ln w="28575" cap="rnd">
              <a:solidFill>
                <a:srgbClr val="FFFFFF">
                  <a:alpha val="49804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68308" cy="924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13824" y="4066529"/>
            <a:ext cx="5056940" cy="2153942"/>
            <a:chOff x="0" y="0"/>
            <a:chExt cx="6742587" cy="28719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82405" cy="2871923"/>
            </a:xfrm>
            <a:custGeom>
              <a:avLst/>
              <a:gdLst/>
              <a:ahLst/>
              <a:cxnLst/>
              <a:rect r="r" b="b" t="t" l="l"/>
              <a:pathLst>
                <a:path h="2871923" w="2882405">
                  <a:moveTo>
                    <a:pt x="0" y="0"/>
                  </a:moveTo>
                  <a:lnTo>
                    <a:pt x="2882405" y="0"/>
                  </a:lnTo>
                  <a:lnTo>
                    <a:pt x="2882405" y="2871923"/>
                  </a:lnTo>
                  <a:lnTo>
                    <a:pt x="0" y="28719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288765" y="28575"/>
              <a:ext cx="3453822" cy="2120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1953"/>
                </a:lnSpc>
              </a:pPr>
              <a:r>
                <a:rPr lang="en-US" sz="10578">
                  <a:solidFill>
                    <a:srgbClr val="00BF63"/>
                  </a:solidFill>
                  <a:latin typeface="Sugo Display"/>
                  <a:ea typeface="Sugo Display"/>
                  <a:cs typeface="Sugo Display"/>
                  <a:sym typeface="Sugo Display"/>
                </a:rPr>
                <a:t>IMUNI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288765" y="1601486"/>
              <a:ext cx="3453822" cy="1270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94"/>
                </a:lnSpc>
              </a:pPr>
              <a:r>
                <a:rPr lang="en-US" sz="6544">
                  <a:solidFill>
                    <a:srgbClr val="3125B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digital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72578" y="4104629"/>
            <a:ext cx="8640906" cy="357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0597" indent="-540298" lvl="1">
              <a:lnSpc>
                <a:spcPts val="5655"/>
              </a:lnSpc>
              <a:buFont typeface="Arial"/>
              <a:buChar char="•"/>
            </a:pPr>
            <a:r>
              <a:rPr lang="en-US" sz="5005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Cadern</a:t>
            </a:r>
            <a:r>
              <a:rPr lang="en-US" sz="5005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eta virtual</a:t>
            </a:r>
          </a:p>
          <a:p>
            <a:pPr algn="l" marL="1080597" indent="-540298" lvl="1">
              <a:lnSpc>
                <a:spcPts val="5655"/>
              </a:lnSpc>
              <a:buFont typeface="Arial"/>
              <a:buChar char="•"/>
            </a:pPr>
            <a:r>
              <a:rPr lang="en-US" sz="5005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Notificações automáticas</a:t>
            </a:r>
          </a:p>
          <a:p>
            <a:pPr algn="l" marL="1080597" indent="-540298" lvl="1">
              <a:lnSpc>
                <a:spcPts val="5655"/>
              </a:lnSpc>
              <a:buFont typeface="Arial"/>
              <a:buChar char="•"/>
            </a:pPr>
            <a:r>
              <a:rPr lang="en-US" sz="5005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Baseada no calendário oficial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342" y="311958"/>
            <a:ext cx="719358" cy="716742"/>
          </a:xfrm>
          <a:custGeom>
            <a:avLst/>
            <a:gdLst/>
            <a:ahLst/>
            <a:cxnLst/>
            <a:rect r="r" b="b" t="t" l="l"/>
            <a:pathLst>
              <a:path h="716742" w="719358">
                <a:moveTo>
                  <a:pt x="0" y="0"/>
                </a:moveTo>
                <a:lnTo>
                  <a:pt x="719358" y="0"/>
                </a:lnTo>
                <a:lnTo>
                  <a:pt x="719358" y="716742"/>
                </a:lnTo>
                <a:lnTo>
                  <a:pt x="0" y="71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514191" y="-486809"/>
            <a:ext cx="10287000" cy="11260617"/>
          </a:xfrm>
          <a:custGeom>
            <a:avLst/>
            <a:gdLst/>
            <a:ahLst/>
            <a:cxnLst/>
            <a:rect r="r" b="b" t="t" l="l"/>
            <a:pathLst>
              <a:path h="11260617" w="10287000">
                <a:moveTo>
                  <a:pt x="0" y="0"/>
                </a:moveTo>
                <a:lnTo>
                  <a:pt x="10287000" y="0"/>
                </a:lnTo>
                <a:lnTo>
                  <a:pt x="10287000" y="11260618"/>
                </a:lnTo>
                <a:lnTo>
                  <a:pt x="0" y="11260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892" t="0" r="-15892" b="-368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43255" y="1047750"/>
            <a:ext cx="10001489" cy="1063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7"/>
              </a:lnSpc>
            </a:pPr>
            <a:r>
              <a:rPr lang="en-US" sz="7103">
                <a:solidFill>
                  <a:srgbClr val="5CE1E6"/>
                </a:solidFill>
                <a:latin typeface="Sugo Display"/>
                <a:ea typeface="Sugo Display"/>
                <a:cs typeface="Sugo Display"/>
                <a:sym typeface="Sugo Display"/>
              </a:rPr>
              <a:t>Para quem é? Por que se destaca?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117608" y="3378927"/>
            <a:ext cx="12052784" cy="4969353"/>
            <a:chOff x="0" y="0"/>
            <a:chExt cx="16070378" cy="66258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14008878" cy="6616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58"/>
                </a:lnSpc>
              </a:pPr>
              <a:r>
                <a:rPr lang="en-US" sz="5803">
                  <a:solidFill>
                    <a:srgbClr val="5CE1E6"/>
                  </a:solidFill>
                  <a:latin typeface="Sugo Display"/>
                  <a:ea typeface="Sugo Display"/>
                  <a:cs typeface="Sugo Display"/>
                  <a:sym typeface="Sugo Display"/>
                </a:rPr>
                <a:t>Público: </a:t>
              </a:r>
            </a:p>
            <a:p>
              <a:pPr algn="l">
                <a:lnSpc>
                  <a:spcPts val="6558"/>
                </a:lnSpc>
              </a:pPr>
            </a:p>
            <a:p>
              <a:pPr algn="l">
                <a:lnSpc>
                  <a:spcPts val="6558"/>
                </a:lnSpc>
              </a:pPr>
              <a:r>
                <a:rPr lang="en-US" sz="5803">
                  <a:solidFill>
                    <a:srgbClr val="5CE1E6"/>
                  </a:solidFill>
                  <a:latin typeface="Sugo Display"/>
                  <a:ea typeface="Sugo Display"/>
                  <a:cs typeface="Sugo Display"/>
                  <a:sym typeface="Sugo Display"/>
                </a:rPr>
                <a:t>Diferenciais:</a:t>
              </a:r>
            </a:p>
            <a:p>
              <a:pPr algn="l" marL="929194" indent="-464597" lvl="1">
                <a:lnSpc>
                  <a:spcPts val="4863"/>
                </a:lnSpc>
                <a:buFont typeface="Arial"/>
                <a:buChar char="•"/>
              </a:pPr>
              <a:r>
                <a:rPr lang="en-US" sz="4303">
                  <a:solidFill>
                    <a:srgbClr val="F4FBF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Sempre à mão (no celular)</a:t>
              </a:r>
            </a:p>
            <a:p>
              <a:pPr algn="l" marL="929194" indent="-464597" lvl="1">
                <a:lnSpc>
                  <a:spcPts val="4863"/>
                </a:lnSpc>
                <a:buFont typeface="Arial"/>
                <a:buChar char="•"/>
              </a:pPr>
              <a:r>
                <a:rPr lang="en-US" sz="4303">
                  <a:solidFill>
                    <a:srgbClr val="F4FBF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Lembra o usuário</a:t>
              </a:r>
            </a:p>
            <a:p>
              <a:pPr algn="l" marL="929194" indent="-464597" lvl="1">
                <a:lnSpc>
                  <a:spcPts val="4863"/>
                </a:lnSpc>
                <a:buFont typeface="Arial"/>
                <a:buChar char="•"/>
              </a:pPr>
              <a:r>
                <a:rPr lang="en-US" sz="4303">
                  <a:solidFill>
                    <a:srgbClr val="F4FBF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Não estraga</a:t>
              </a:r>
            </a:p>
            <a:p>
              <a:pPr algn="l" marL="929194" indent="-464597" lvl="1">
                <a:lnSpc>
                  <a:spcPts val="4863"/>
                </a:lnSpc>
                <a:buFont typeface="Arial"/>
                <a:buChar char="•"/>
              </a:pPr>
              <a:r>
                <a:rPr lang="en-US" sz="4303">
                  <a:solidFill>
                    <a:srgbClr val="F4FBF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Fácil de usar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18409"/>
              <a:ext cx="16070378" cy="2070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9"/>
                </a:lnSpc>
              </a:pPr>
              <a:r>
                <a:rPr lang="en-US" sz="4303">
                  <a:solidFill>
                    <a:srgbClr val="F4FBF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               responsáv</a:t>
              </a:r>
              <a:r>
                <a:rPr lang="en-US" sz="4303">
                  <a:solidFill>
                    <a:srgbClr val="F4FBF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eis por crianças e adolescentes, </a:t>
              </a:r>
            </a:p>
            <a:p>
              <a:pPr algn="just">
                <a:lnSpc>
                  <a:spcPts val="3959"/>
                </a:lnSpc>
              </a:pPr>
              <a:r>
                <a:rPr lang="en-US" sz="4303">
                  <a:solidFill>
                    <a:srgbClr val="F4FBF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mas acessível a todos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86809" y="-486809"/>
            <a:ext cx="10287000" cy="11260617"/>
          </a:xfrm>
          <a:custGeom>
            <a:avLst/>
            <a:gdLst/>
            <a:ahLst/>
            <a:cxnLst/>
            <a:rect r="r" b="b" t="t" l="l"/>
            <a:pathLst>
              <a:path h="11260617" w="10287000">
                <a:moveTo>
                  <a:pt x="0" y="0"/>
                </a:moveTo>
                <a:lnTo>
                  <a:pt x="10287000" y="0"/>
                </a:lnTo>
                <a:lnTo>
                  <a:pt x="10287000" y="11260618"/>
                </a:lnTo>
                <a:lnTo>
                  <a:pt x="0" y="11260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92" t="0" r="-15892" b="-368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9021" y="6379274"/>
            <a:ext cx="6709520" cy="3547659"/>
            <a:chOff x="0" y="0"/>
            <a:chExt cx="8946027" cy="473021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78172" y="793182"/>
              <a:ext cx="8389684" cy="3534094"/>
              <a:chOff x="0" y="0"/>
              <a:chExt cx="1639859" cy="69077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639859" cy="690779"/>
              </a:xfrm>
              <a:custGeom>
                <a:avLst/>
                <a:gdLst/>
                <a:ahLst/>
                <a:cxnLst/>
                <a:rect r="r" b="b" t="t" l="l"/>
                <a:pathLst>
                  <a:path h="690779" w="1639859">
                    <a:moveTo>
                      <a:pt x="54137" y="0"/>
                    </a:moveTo>
                    <a:lnTo>
                      <a:pt x="1585722" y="0"/>
                    </a:lnTo>
                    <a:cubicBezTo>
                      <a:pt x="1615621" y="0"/>
                      <a:pt x="1639859" y="24238"/>
                      <a:pt x="1639859" y="54137"/>
                    </a:cubicBezTo>
                    <a:lnTo>
                      <a:pt x="1639859" y="636642"/>
                    </a:lnTo>
                    <a:cubicBezTo>
                      <a:pt x="1639859" y="666541"/>
                      <a:pt x="1615621" y="690779"/>
                      <a:pt x="1585722" y="690779"/>
                    </a:cubicBezTo>
                    <a:lnTo>
                      <a:pt x="54137" y="690779"/>
                    </a:lnTo>
                    <a:cubicBezTo>
                      <a:pt x="24238" y="690779"/>
                      <a:pt x="0" y="666541"/>
                      <a:pt x="0" y="636642"/>
                    </a:cubicBezTo>
                    <a:lnTo>
                      <a:pt x="0" y="54137"/>
                    </a:lnTo>
                    <a:cubicBezTo>
                      <a:pt x="0" y="24238"/>
                      <a:pt x="24238" y="0"/>
                      <a:pt x="54137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  <a:ln w="28575" cap="rnd">
                <a:solidFill>
                  <a:srgbClr val="000000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639859" cy="7288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7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46027" cy="3822480"/>
            </a:xfrm>
            <a:custGeom>
              <a:avLst/>
              <a:gdLst/>
              <a:ahLst/>
              <a:cxnLst/>
              <a:rect r="r" b="b" t="t" l="l"/>
              <a:pathLst>
                <a:path h="3822480" w="8946027">
                  <a:moveTo>
                    <a:pt x="0" y="0"/>
                  </a:moveTo>
                  <a:lnTo>
                    <a:pt x="8946027" y="0"/>
                  </a:lnTo>
                  <a:lnTo>
                    <a:pt x="8946027" y="3822480"/>
                  </a:lnTo>
                  <a:lnTo>
                    <a:pt x="0" y="3822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374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323822" y="1874067"/>
            <a:ext cx="9640357" cy="4662140"/>
            <a:chOff x="0" y="0"/>
            <a:chExt cx="12853809" cy="621618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58302" y="463378"/>
              <a:ext cx="12737204" cy="5289431"/>
              <a:chOff x="0" y="0"/>
              <a:chExt cx="2489631" cy="103387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89631" cy="1033879"/>
              </a:xfrm>
              <a:custGeom>
                <a:avLst/>
                <a:gdLst/>
                <a:ahLst/>
                <a:cxnLst/>
                <a:rect r="r" b="b" t="t" l="l"/>
                <a:pathLst>
                  <a:path h="1033879" w="2489631">
                    <a:moveTo>
                      <a:pt x="35659" y="0"/>
                    </a:moveTo>
                    <a:lnTo>
                      <a:pt x="2453972" y="0"/>
                    </a:lnTo>
                    <a:cubicBezTo>
                      <a:pt x="2463429" y="0"/>
                      <a:pt x="2472499" y="3757"/>
                      <a:pt x="2479187" y="10444"/>
                    </a:cubicBezTo>
                    <a:cubicBezTo>
                      <a:pt x="2485874" y="17132"/>
                      <a:pt x="2489631" y="26201"/>
                      <a:pt x="2489631" y="35659"/>
                    </a:cubicBezTo>
                    <a:lnTo>
                      <a:pt x="2489631" y="998220"/>
                    </a:lnTo>
                    <a:cubicBezTo>
                      <a:pt x="2489631" y="1007678"/>
                      <a:pt x="2485874" y="1016748"/>
                      <a:pt x="2479187" y="1023435"/>
                    </a:cubicBezTo>
                    <a:cubicBezTo>
                      <a:pt x="2472499" y="1030122"/>
                      <a:pt x="2463429" y="1033879"/>
                      <a:pt x="2453972" y="1033879"/>
                    </a:cubicBezTo>
                    <a:lnTo>
                      <a:pt x="35659" y="1033879"/>
                    </a:lnTo>
                    <a:cubicBezTo>
                      <a:pt x="15965" y="1033879"/>
                      <a:pt x="0" y="1017914"/>
                      <a:pt x="0" y="998220"/>
                    </a:cubicBezTo>
                    <a:lnTo>
                      <a:pt x="0" y="35659"/>
                    </a:lnTo>
                    <a:cubicBezTo>
                      <a:pt x="0" y="15965"/>
                      <a:pt x="15965" y="0"/>
                      <a:pt x="35659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  <a:ln w="28575" cap="rnd">
                <a:solidFill>
                  <a:srgbClr val="000000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489631" cy="10719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7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909863"/>
              <a:ext cx="12853809" cy="4367931"/>
            </a:xfrm>
            <a:custGeom>
              <a:avLst/>
              <a:gdLst/>
              <a:ahLst/>
              <a:cxnLst/>
              <a:rect r="r" b="b" t="t" l="l"/>
              <a:pathLst>
                <a:path h="4367931" w="12853809">
                  <a:moveTo>
                    <a:pt x="0" y="0"/>
                  </a:moveTo>
                  <a:lnTo>
                    <a:pt x="12853809" y="0"/>
                  </a:lnTo>
                  <a:lnTo>
                    <a:pt x="12853809" y="4367931"/>
                  </a:lnTo>
                  <a:lnTo>
                    <a:pt x="0" y="43679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0830" r="0" b="-21483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926483" y="6827818"/>
            <a:ext cx="4332817" cy="2650571"/>
            <a:chOff x="0" y="0"/>
            <a:chExt cx="5777090" cy="353409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777090" cy="3534094"/>
              <a:chOff x="0" y="0"/>
              <a:chExt cx="1129198" cy="69077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29198" cy="690779"/>
              </a:xfrm>
              <a:custGeom>
                <a:avLst/>
                <a:gdLst/>
                <a:ahLst/>
                <a:cxnLst/>
                <a:rect r="r" b="b" t="t" l="l"/>
                <a:pathLst>
                  <a:path h="690779" w="1129198">
                    <a:moveTo>
                      <a:pt x="78620" y="0"/>
                    </a:moveTo>
                    <a:lnTo>
                      <a:pt x="1050578" y="0"/>
                    </a:lnTo>
                    <a:cubicBezTo>
                      <a:pt x="1071429" y="0"/>
                      <a:pt x="1091426" y="8283"/>
                      <a:pt x="1106170" y="23027"/>
                    </a:cubicBezTo>
                    <a:cubicBezTo>
                      <a:pt x="1120914" y="37771"/>
                      <a:pt x="1129198" y="57768"/>
                      <a:pt x="1129198" y="78620"/>
                    </a:cubicBezTo>
                    <a:lnTo>
                      <a:pt x="1129198" y="612159"/>
                    </a:lnTo>
                    <a:cubicBezTo>
                      <a:pt x="1129198" y="633010"/>
                      <a:pt x="1120914" y="653008"/>
                      <a:pt x="1106170" y="667752"/>
                    </a:cubicBezTo>
                    <a:cubicBezTo>
                      <a:pt x="1091426" y="682496"/>
                      <a:pt x="1071429" y="690779"/>
                      <a:pt x="1050578" y="690779"/>
                    </a:cubicBezTo>
                    <a:lnTo>
                      <a:pt x="78620" y="690779"/>
                    </a:lnTo>
                    <a:cubicBezTo>
                      <a:pt x="57768" y="690779"/>
                      <a:pt x="37771" y="682496"/>
                      <a:pt x="23027" y="667752"/>
                    </a:cubicBezTo>
                    <a:cubicBezTo>
                      <a:pt x="8283" y="653008"/>
                      <a:pt x="0" y="633010"/>
                      <a:pt x="0" y="612159"/>
                    </a:cubicBezTo>
                    <a:lnTo>
                      <a:pt x="0" y="78620"/>
                    </a:lnTo>
                    <a:cubicBezTo>
                      <a:pt x="0" y="57768"/>
                      <a:pt x="8283" y="37771"/>
                      <a:pt x="23027" y="23027"/>
                    </a:cubicBezTo>
                    <a:cubicBezTo>
                      <a:pt x="37771" y="8283"/>
                      <a:pt x="57768" y="0"/>
                      <a:pt x="78620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  <a:ln w="28575" cap="rnd">
                <a:solidFill>
                  <a:srgbClr val="000000">
                    <a:alpha val="49804"/>
                  </a:srgbClr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129198" cy="7288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7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601633" y="381000"/>
              <a:ext cx="4573825" cy="2806313"/>
            </a:xfrm>
            <a:custGeom>
              <a:avLst/>
              <a:gdLst/>
              <a:ahLst/>
              <a:cxnLst/>
              <a:rect r="r" b="b" t="t" l="l"/>
              <a:pathLst>
                <a:path h="2806313" w="4573825">
                  <a:moveTo>
                    <a:pt x="0" y="0"/>
                  </a:moveTo>
                  <a:lnTo>
                    <a:pt x="4573824" y="0"/>
                  </a:lnTo>
                  <a:lnTo>
                    <a:pt x="4573824" y="2806313"/>
                  </a:lnTo>
                  <a:lnTo>
                    <a:pt x="0" y="280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853838" y="493994"/>
            <a:ext cx="6580323" cy="108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7301">
                <a:solidFill>
                  <a:srgbClr val="5CE1E6"/>
                </a:solidFill>
                <a:latin typeface="Sugo Display"/>
                <a:ea typeface="Sugo Display"/>
                <a:cs typeface="Sugo Display"/>
                <a:sym typeface="Sugo Display"/>
              </a:rPr>
              <a:t>Tecnologias utilizadas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309342" y="311958"/>
            <a:ext cx="719358" cy="716742"/>
          </a:xfrm>
          <a:custGeom>
            <a:avLst/>
            <a:gdLst/>
            <a:ahLst/>
            <a:cxnLst/>
            <a:rect r="r" b="b" t="t" l="l"/>
            <a:pathLst>
              <a:path h="716742" w="719358">
                <a:moveTo>
                  <a:pt x="0" y="0"/>
                </a:moveTo>
                <a:lnTo>
                  <a:pt x="719358" y="0"/>
                </a:lnTo>
                <a:lnTo>
                  <a:pt x="719358" y="716742"/>
                </a:lnTo>
                <a:lnTo>
                  <a:pt x="0" y="7167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514191" y="-486809"/>
            <a:ext cx="10287000" cy="11260617"/>
          </a:xfrm>
          <a:custGeom>
            <a:avLst/>
            <a:gdLst/>
            <a:ahLst/>
            <a:cxnLst/>
            <a:rect r="r" b="b" t="t" l="l"/>
            <a:pathLst>
              <a:path h="11260617" w="10287000">
                <a:moveTo>
                  <a:pt x="0" y="0"/>
                </a:moveTo>
                <a:lnTo>
                  <a:pt x="10287000" y="0"/>
                </a:lnTo>
                <a:lnTo>
                  <a:pt x="10287000" y="11260618"/>
                </a:lnTo>
                <a:lnTo>
                  <a:pt x="0" y="11260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92" t="0" r="-15892" b="-368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04245" y="2581143"/>
            <a:ext cx="6686157" cy="5124715"/>
            <a:chOff x="0" y="0"/>
            <a:chExt cx="1207802" cy="9257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7802" cy="925740"/>
            </a:xfrm>
            <a:custGeom>
              <a:avLst/>
              <a:gdLst/>
              <a:ahLst/>
              <a:cxnLst/>
              <a:rect r="r" b="b" t="t" l="l"/>
              <a:pathLst>
                <a:path h="925740" w="1207802">
                  <a:moveTo>
                    <a:pt x="62527" y="0"/>
                  </a:moveTo>
                  <a:lnTo>
                    <a:pt x="1145276" y="0"/>
                  </a:lnTo>
                  <a:cubicBezTo>
                    <a:pt x="1161859" y="0"/>
                    <a:pt x="1177763" y="6588"/>
                    <a:pt x="1189489" y="18314"/>
                  </a:cubicBezTo>
                  <a:cubicBezTo>
                    <a:pt x="1201215" y="30040"/>
                    <a:pt x="1207802" y="45944"/>
                    <a:pt x="1207802" y="62527"/>
                  </a:cubicBezTo>
                  <a:lnTo>
                    <a:pt x="1207802" y="863213"/>
                  </a:lnTo>
                  <a:cubicBezTo>
                    <a:pt x="1207802" y="879796"/>
                    <a:pt x="1201215" y="895700"/>
                    <a:pt x="1189489" y="907426"/>
                  </a:cubicBezTo>
                  <a:cubicBezTo>
                    <a:pt x="1177763" y="919152"/>
                    <a:pt x="1161859" y="925740"/>
                    <a:pt x="1145276" y="925740"/>
                  </a:cubicBezTo>
                  <a:lnTo>
                    <a:pt x="62527" y="925740"/>
                  </a:lnTo>
                  <a:cubicBezTo>
                    <a:pt x="27994" y="925740"/>
                    <a:pt x="0" y="897746"/>
                    <a:pt x="0" y="863213"/>
                  </a:cubicBezTo>
                  <a:lnTo>
                    <a:pt x="0" y="62527"/>
                  </a:lnTo>
                  <a:cubicBezTo>
                    <a:pt x="0" y="45944"/>
                    <a:pt x="6588" y="30040"/>
                    <a:pt x="18314" y="18314"/>
                  </a:cubicBezTo>
                  <a:cubicBezTo>
                    <a:pt x="30040" y="6588"/>
                    <a:pt x="45944" y="0"/>
                    <a:pt x="62527" y="0"/>
                  </a:cubicBezTo>
                  <a:close/>
                </a:path>
              </a:pathLst>
            </a:custGeom>
            <a:solidFill>
              <a:srgbClr val="BDFFC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207802" cy="944790"/>
            </a:xfrm>
            <a:prstGeom prst="rect">
              <a:avLst/>
            </a:prstGeom>
          </p:spPr>
          <p:txBody>
            <a:bodyPr anchor="ctr" rtlCol="false" tIns="66964" lIns="66964" bIns="66964" rIns="66964"/>
            <a:lstStyle/>
            <a:p>
              <a:pPr algn="ctr">
                <a:lnSpc>
                  <a:spcPts val="10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47579" y="4558811"/>
            <a:ext cx="2599490" cy="2590037"/>
          </a:xfrm>
          <a:custGeom>
            <a:avLst/>
            <a:gdLst/>
            <a:ahLst/>
            <a:cxnLst/>
            <a:rect r="r" b="b" t="t" l="l"/>
            <a:pathLst>
              <a:path h="2590037" w="2599490">
                <a:moveTo>
                  <a:pt x="0" y="0"/>
                </a:moveTo>
                <a:lnTo>
                  <a:pt x="2599490" y="0"/>
                </a:lnTo>
                <a:lnTo>
                  <a:pt x="2599490" y="2590037"/>
                </a:lnTo>
                <a:lnTo>
                  <a:pt x="0" y="2590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320367" y="2581143"/>
            <a:ext cx="6653914" cy="1332949"/>
            <a:chOff x="0" y="0"/>
            <a:chExt cx="1055750" cy="2114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5750" cy="211494"/>
            </a:xfrm>
            <a:custGeom>
              <a:avLst/>
              <a:gdLst/>
              <a:ahLst/>
              <a:cxnLst/>
              <a:rect r="r" b="b" t="t" l="l"/>
              <a:pathLst>
                <a:path h="211494" w="1055750">
                  <a:moveTo>
                    <a:pt x="62830" y="0"/>
                  </a:moveTo>
                  <a:lnTo>
                    <a:pt x="992920" y="0"/>
                  </a:lnTo>
                  <a:cubicBezTo>
                    <a:pt x="1009583" y="0"/>
                    <a:pt x="1025564" y="6620"/>
                    <a:pt x="1037347" y="18402"/>
                  </a:cubicBezTo>
                  <a:cubicBezTo>
                    <a:pt x="1049130" y="30185"/>
                    <a:pt x="1055750" y="46166"/>
                    <a:pt x="1055750" y="62830"/>
                  </a:cubicBezTo>
                  <a:lnTo>
                    <a:pt x="1055750" y="148664"/>
                  </a:lnTo>
                  <a:cubicBezTo>
                    <a:pt x="1055750" y="165327"/>
                    <a:pt x="1049130" y="181308"/>
                    <a:pt x="1037347" y="193091"/>
                  </a:cubicBezTo>
                  <a:cubicBezTo>
                    <a:pt x="1025564" y="204874"/>
                    <a:pt x="1009583" y="211494"/>
                    <a:pt x="992920" y="211494"/>
                  </a:cubicBezTo>
                  <a:lnTo>
                    <a:pt x="62830" y="211494"/>
                  </a:lnTo>
                  <a:cubicBezTo>
                    <a:pt x="46166" y="211494"/>
                    <a:pt x="30185" y="204874"/>
                    <a:pt x="18402" y="193091"/>
                  </a:cubicBezTo>
                  <a:cubicBezTo>
                    <a:pt x="6620" y="181308"/>
                    <a:pt x="0" y="165327"/>
                    <a:pt x="0" y="148664"/>
                  </a:cubicBezTo>
                  <a:lnTo>
                    <a:pt x="0" y="62830"/>
                  </a:lnTo>
                  <a:cubicBezTo>
                    <a:pt x="0" y="46166"/>
                    <a:pt x="6620" y="30185"/>
                    <a:pt x="18402" y="18402"/>
                  </a:cubicBezTo>
                  <a:cubicBezTo>
                    <a:pt x="30185" y="6620"/>
                    <a:pt x="46166" y="0"/>
                    <a:pt x="62830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55750" cy="230544"/>
            </a:xfrm>
            <a:prstGeom prst="rect">
              <a:avLst/>
            </a:prstGeom>
          </p:spPr>
          <p:txBody>
            <a:bodyPr anchor="ctr" rtlCol="false" tIns="80319" lIns="80319" bIns="80319" rIns="80319"/>
            <a:lstStyle/>
            <a:p>
              <a:pPr algn="ctr">
                <a:lnSpc>
                  <a:spcPts val="10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313719" y="2581143"/>
            <a:ext cx="6686157" cy="5124715"/>
            <a:chOff x="0" y="0"/>
            <a:chExt cx="1207802" cy="9257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7802" cy="925740"/>
            </a:xfrm>
            <a:custGeom>
              <a:avLst/>
              <a:gdLst/>
              <a:ahLst/>
              <a:cxnLst/>
              <a:rect r="r" b="b" t="t" l="l"/>
              <a:pathLst>
                <a:path h="925740" w="1207802">
                  <a:moveTo>
                    <a:pt x="62527" y="0"/>
                  </a:moveTo>
                  <a:lnTo>
                    <a:pt x="1145276" y="0"/>
                  </a:lnTo>
                  <a:cubicBezTo>
                    <a:pt x="1161859" y="0"/>
                    <a:pt x="1177763" y="6588"/>
                    <a:pt x="1189489" y="18314"/>
                  </a:cubicBezTo>
                  <a:cubicBezTo>
                    <a:pt x="1201215" y="30040"/>
                    <a:pt x="1207802" y="45944"/>
                    <a:pt x="1207802" y="62527"/>
                  </a:cubicBezTo>
                  <a:lnTo>
                    <a:pt x="1207802" y="863213"/>
                  </a:lnTo>
                  <a:cubicBezTo>
                    <a:pt x="1207802" y="879796"/>
                    <a:pt x="1201215" y="895700"/>
                    <a:pt x="1189489" y="907426"/>
                  </a:cubicBezTo>
                  <a:cubicBezTo>
                    <a:pt x="1177763" y="919152"/>
                    <a:pt x="1161859" y="925740"/>
                    <a:pt x="1145276" y="925740"/>
                  </a:cubicBezTo>
                  <a:lnTo>
                    <a:pt x="62527" y="925740"/>
                  </a:lnTo>
                  <a:cubicBezTo>
                    <a:pt x="27994" y="925740"/>
                    <a:pt x="0" y="897746"/>
                    <a:pt x="0" y="863213"/>
                  </a:cubicBezTo>
                  <a:lnTo>
                    <a:pt x="0" y="62527"/>
                  </a:lnTo>
                  <a:cubicBezTo>
                    <a:pt x="0" y="45944"/>
                    <a:pt x="6588" y="30040"/>
                    <a:pt x="18314" y="18314"/>
                  </a:cubicBezTo>
                  <a:cubicBezTo>
                    <a:pt x="30040" y="6588"/>
                    <a:pt x="45944" y="0"/>
                    <a:pt x="62527" y="0"/>
                  </a:cubicBezTo>
                  <a:close/>
                </a:path>
              </a:pathLst>
            </a:custGeom>
            <a:solidFill>
              <a:srgbClr val="BDFFC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207802" cy="944790"/>
            </a:xfrm>
            <a:prstGeom prst="rect">
              <a:avLst/>
            </a:prstGeom>
          </p:spPr>
          <p:txBody>
            <a:bodyPr anchor="ctr" rtlCol="false" tIns="66964" lIns="66964" bIns="66964" rIns="66964"/>
            <a:lstStyle/>
            <a:p>
              <a:pPr algn="ctr">
                <a:lnSpc>
                  <a:spcPts val="10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13719" y="2581143"/>
            <a:ext cx="6686157" cy="1285023"/>
            <a:chOff x="0" y="0"/>
            <a:chExt cx="1100432" cy="2114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0432" cy="211494"/>
            </a:xfrm>
            <a:custGeom>
              <a:avLst/>
              <a:gdLst/>
              <a:ahLst/>
              <a:cxnLst/>
              <a:rect r="r" b="b" t="t" l="l"/>
              <a:pathLst>
                <a:path h="211494" w="1100432">
                  <a:moveTo>
                    <a:pt x="62527" y="0"/>
                  </a:moveTo>
                  <a:lnTo>
                    <a:pt x="1037905" y="0"/>
                  </a:lnTo>
                  <a:cubicBezTo>
                    <a:pt x="1054488" y="0"/>
                    <a:pt x="1070392" y="6588"/>
                    <a:pt x="1082118" y="18314"/>
                  </a:cubicBezTo>
                  <a:cubicBezTo>
                    <a:pt x="1093844" y="30040"/>
                    <a:pt x="1100432" y="45944"/>
                    <a:pt x="1100432" y="62527"/>
                  </a:cubicBezTo>
                  <a:lnTo>
                    <a:pt x="1100432" y="148967"/>
                  </a:lnTo>
                  <a:cubicBezTo>
                    <a:pt x="1100432" y="165550"/>
                    <a:pt x="1093844" y="181454"/>
                    <a:pt x="1082118" y="193180"/>
                  </a:cubicBezTo>
                  <a:cubicBezTo>
                    <a:pt x="1070392" y="204906"/>
                    <a:pt x="1054488" y="211494"/>
                    <a:pt x="1037905" y="211494"/>
                  </a:cubicBezTo>
                  <a:lnTo>
                    <a:pt x="62527" y="211494"/>
                  </a:lnTo>
                  <a:cubicBezTo>
                    <a:pt x="45944" y="211494"/>
                    <a:pt x="30040" y="204906"/>
                    <a:pt x="18314" y="193180"/>
                  </a:cubicBezTo>
                  <a:cubicBezTo>
                    <a:pt x="6588" y="181454"/>
                    <a:pt x="0" y="165550"/>
                    <a:pt x="0" y="148967"/>
                  </a:cubicBezTo>
                  <a:lnTo>
                    <a:pt x="0" y="62527"/>
                  </a:lnTo>
                  <a:cubicBezTo>
                    <a:pt x="0" y="45944"/>
                    <a:pt x="6588" y="30040"/>
                    <a:pt x="18314" y="18314"/>
                  </a:cubicBezTo>
                  <a:cubicBezTo>
                    <a:pt x="30040" y="6588"/>
                    <a:pt x="45944" y="0"/>
                    <a:pt x="62527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100432" cy="230544"/>
            </a:xfrm>
            <a:prstGeom prst="rect">
              <a:avLst/>
            </a:prstGeom>
          </p:spPr>
          <p:txBody>
            <a:bodyPr anchor="ctr" rtlCol="false" tIns="77431" lIns="77431" bIns="77431" rIns="77431"/>
            <a:lstStyle/>
            <a:p>
              <a:pPr algn="ctr">
                <a:lnSpc>
                  <a:spcPts val="10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640925" y="2845487"/>
            <a:ext cx="2012797" cy="794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82"/>
              </a:lnSpc>
            </a:pPr>
            <a:r>
              <a:rPr lang="en-US" sz="5559">
                <a:solidFill>
                  <a:srgbClr val="3125BF"/>
                </a:solidFill>
                <a:latin typeface="Lexend Deca"/>
                <a:ea typeface="Lexend Deca"/>
                <a:cs typeface="Lexend Deca"/>
                <a:sym typeface="Lexend Deca"/>
              </a:rPr>
              <a:t>Ícone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78977" y="2988519"/>
            <a:ext cx="6155642" cy="536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4"/>
              </a:lnSpc>
            </a:pPr>
            <a:r>
              <a:rPr lang="en-US" sz="4004">
                <a:solidFill>
                  <a:srgbClr val="3125BF"/>
                </a:solidFill>
                <a:latin typeface="Lexend Deca"/>
                <a:ea typeface="Lexend Deca"/>
                <a:cs typeface="Lexend Deca"/>
                <a:sym typeface="Lexend Deca"/>
              </a:rPr>
              <a:t>Logotipo secundário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745024" y="4208638"/>
            <a:ext cx="1823549" cy="3290382"/>
            <a:chOff x="0" y="0"/>
            <a:chExt cx="2431398" cy="43871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31398" cy="2422557"/>
            </a:xfrm>
            <a:custGeom>
              <a:avLst/>
              <a:gdLst/>
              <a:ahLst/>
              <a:cxnLst/>
              <a:rect r="r" b="b" t="t" l="l"/>
              <a:pathLst>
                <a:path h="2422557" w="2431398">
                  <a:moveTo>
                    <a:pt x="0" y="0"/>
                  </a:moveTo>
                  <a:lnTo>
                    <a:pt x="2431398" y="0"/>
                  </a:lnTo>
                  <a:lnTo>
                    <a:pt x="2431398" y="2422557"/>
                  </a:lnTo>
                  <a:lnTo>
                    <a:pt x="0" y="2422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2384469"/>
              <a:ext cx="2431398" cy="1493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14"/>
                </a:lnSpc>
              </a:pPr>
              <a:r>
                <a:rPr lang="en-US" sz="7446">
                  <a:solidFill>
                    <a:srgbClr val="00BF63"/>
                  </a:solidFill>
                  <a:latin typeface="Sugo Display"/>
                  <a:ea typeface="Sugo Display"/>
                  <a:cs typeface="Sugo Display"/>
                  <a:sym typeface="Sugo Display"/>
                </a:rPr>
                <a:t>IMUNI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3487871"/>
              <a:ext cx="2431398" cy="89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05"/>
                </a:lnSpc>
              </a:pPr>
              <a:r>
                <a:rPr lang="en-US" sz="4606">
                  <a:solidFill>
                    <a:srgbClr val="3125BF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digital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09342" y="311958"/>
            <a:ext cx="719358" cy="716742"/>
          </a:xfrm>
          <a:custGeom>
            <a:avLst/>
            <a:gdLst/>
            <a:ahLst/>
            <a:cxnLst/>
            <a:rect r="r" b="b" t="t" l="l"/>
            <a:pathLst>
              <a:path h="716742" w="719358">
                <a:moveTo>
                  <a:pt x="0" y="0"/>
                </a:moveTo>
                <a:lnTo>
                  <a:pt x="719358" y="0"/>
                </a:lnTo>
                <a:lnTo>
                  <a:pt x="719358" y="716742"/>
                </a:lnTo>
                <a:lnTo>
                  <a:pt x="0" y="716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25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29469" y="2673432"/>
            <a:ext cx="14629061" cy="3964578"/>
            <a:chOff x="0" y="0"/>
            <a:chExt cx="19505415" cy="52861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087587" cy="4087587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BF63"/>
              </a:solidFill>
              <a:ln w="23812" cap="sq">
                <a:solidFill>
                  <a:srgbClr val="150067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00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5135947" y="64373"/>
              <a:ext cx="4087587" cy="4087587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125BF"/>
              </a:solidFill>
              <a:ln w="23812" cap="sq">
                <a:solidFill>
                  <a:srgbClr val="150067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00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0276888" y="0"/>
              <a:ext cx="4087587" cy="408758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CE1E6"/>
              </a:solidFill>
              <a:ln w="23812" cap="sq">
                <a:solidFill>
                  <a:srgbClr val="150067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00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5417828" y="0"/>
              <a:ext cx="4087587" cy="4087587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DFFC4"/>
              </a:solidFill>
              <a:ln w="23812" cap="sq">
                <a:solidFill>
                  <a:srgbClr val="150067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00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14034" y="4580025"/>
              <a:ext cx="3561223" cy="706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9"/>
                </a:lnSpc>
              </a:pPr>
              <a:r>
                <a:rPr lang="en-US" sz="4100">
                  <a:solidFill>
                    <a:srgbClr val="15006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#00BF63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439409" y="4580025"/>
              <a:ext cx="3561223" cy="706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9"/>
                </a:lnSpc>
              </a:pPr>
              <a:r>
                <a:rPr lang="en-US" sz="4100">
                  <a:solidFill>
                    <a:srgbClr val="15006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#3125BF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0504783" y="4580025"/>
              <a:ext cx="3561223" cy="706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9"/>
                </a:lnSpc>
              </a:pPr>
              <a:r>
                <a:rPr lang="en-US" sz="4100">
                  <a:solidFill>
                    <a:srgbClr val="15006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#5CE1E6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5634829" y="4580025"/>
              <a:ext cx="3561223" cy="706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9"/>
                </a:lnSpc>
              </a:pPr>
              <a:r>
                <a:rPr lang="en-US" sz="4100">
                  <a:solidFill>
                    <a:srgbClr val="150067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#BDFFC4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950643" y="1028700"/>
            <a:ext cx="6386715" cy="1238967"/>
            <a:chOff x="0" y="0"/>
            <a:chExt cx="8515620" cy="165195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8515620" cy="1651955"/>
              <a:chOff x="0" y="0"/>
              <a:chExt cx="837642" cy="16249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37642" cy="162495"/>
              </a:xfrm>
              <a:custGeom>
                <a:avLst/>
                <a:gdLst/>
                <a:ahLst/>
                <a:cxnLst/>
                <a:rect r="r" b="b" t="t" l="l"/>
                <a:pathLst>
                  <a:path h="162495" w="837642">
                    <a:moveTo>
                      <a:pt x="81248" y="0"/>
                    </a:moveTo>
                    <a:lnTo>
                      <a:pt x="756395" y="0"/>
                    </a:lnTo>
                    <a:cubicBezTo>
                      <a:pt x="777943" y="0"/>
                      <a:pt x="798609" y="8560"/>
                      <a:pt x="813845" y="23797"/>
                    </a:cubicBezTo>
                    <a:cubicBezTo>
                      <a:pt x="829082" y="39034"/>
                      <a:pt x="837642" y="59699"/>
                      <a:pt x="837642" y="81248"/>
                    </a:cubicBezTo>
                    <a:lnTo>
                      <a:pt x="837642" y="81248"/>
                    </a:lnTo>
                    <a:cubicBezTo>
                      <a:pt x="837642" y="126119"/>
                      <a:pt x="801266" y="162495"/>
                      <a:pt x="756395" y="162495"/>
                    </a:cubicBezTo>
                    <a:lnTo>
                      <a:pt x="81248" y="162495"/>
                    </a:lnTo>
                    <a:cubicBezTo>
                      <a:pt x="36376" y="162495"/>
                      <a:pt x="0" y="126119"/>
                      <a:pt x="0" y="81248"/>
                    </a:cubicBezTo>
                    <a:lnTo>
                      <a:pt x="0" y="81248"/>
                    </a:lnTo>
                    <a:cubicBezTo>
                      <a:pt x="0" y="36376"/>
                      <a:pt x="36376" y="0"/>
                      <a:pt x="81248" y="0"/>
                    </a:cubicBezTo>
                    <a:close/>
                  </a:path>
                </a:pathLst>
              </a:custGeom>
              <a:solidFill>
                <a:srgbClr val="150067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9050"/>
                <a:ext cx="837642" cy="181545"/>
              </a:xfrm>
              <a:prstGeom prst="rect">
                <a:avLst/>
              </a:prstGeom>
            </p:spPr>
            <p:txBody>
              <a:bodyPr anchor="ctr" rtlCol="false" tIns="20982" lIns="20982" bIns="20982" rIns="20982"/>
              <a:lstStyle/>
              <a:p>
                <a:pPr algn="ctr">
                  <a:lnSpc>
                    <a:spcPts val="100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773560" y="468347"/>
              <a:ext cx="6968499" cy="867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472"/>
                </a:lnSpc>
              </a:pPr>
              <a:r>
                <a:rPr lang="en-US" sz="5024">
                  <a:solidFill>
                    <a:srgbClr val="5CE1E6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Paleta de cores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09342" y="311958"/>
            <a:ext cx="719358" cy="716742"/>
          </a:xfrm>
          <a:custGeom>
            <a:avLst/>
            <a:gdLst/>
            <a:ahLst/>
            <a:cxnLst/>
            <a:rect r="r" b="b" t="t" l="l"/>
            <a:pathLst>
              <a:path h="716742" w="719358">
                <a:moveTo>
                  <a:pt x="0" y="0"/>
                </a:moveTo>
                <a:lnTo>
                  <a:pt x="719358" y="0"/>
                </a:lnTo>
                <a:lnTo>
                  <a:pt x="719358" y="716742"/>
                </a:lnTo>
                <a:lnTo>
                  <a:pt x="0" y="71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026023" y="8252606"/>
            <a:ext cx="4512641" cy="80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2"/>
              </a:lnSpc>
              <a:spcBef>
                <a:spcPct val="0"/>
              </a:spcBef>
            </a:pPr>
            <a:r>
              <a:rPr lang="en-US" sz="5648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Lexend Deca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069737" y="7963807"/>
            <a:ext cx="4792303" cy="136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6"/>
              </a:lnSpc>
              <a:spcBef>
                <a:spcPct val="0"/>
              </a:spcBef>
            </a:pPr>
            <a:r>
              <a:rPr lang="en-US" sz="9129">
                <a:solidFill>
                  <a:srgbClr val="FFFFFF"/>
                </a:solidFill>
                <a:latin typeface="Sugo Display"/>
                <a:ea typeface="Sugo Display"/>
                <a:cs typeface="Sugo Display"/>
                <a:sym typeface="Sugo Display"/>
              </a:rPr>
              <a:t>Sugo Display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7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66465" y="1740601"/>
            <a:ext cx="7709069" cy="277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714"/>
              </a:lnSpc>
            </a:pPr>
            <a:r>
              <a:rPr lang="en-US" sz="9481">
                <a:solidFill>
                  <a:srgbClr val="3125BF"/>
                </a:solidFill>
                <a:latin typeface="Sugo Display"/>
                <a:ea typeface="Sugo Display"/>
                <a:cs typeface="Sugo Display"/>
                <a:sym typeface="Sugo Display"/>
              </a:rPr>
              <a:t>DESMONSTRAÇÃO DO SISTEMA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DAGunEb5mik</dc:identifier>
  <dcterms:modified xsi:type="dcterms:W3CDTF">2011-08-01T06:04:30Z</dcterms:modified>
  <cp:revision>1</cp:revision>
  <dc:title>imunidigital - 31/07-2</dc:title>
</cp:coreProperties>
</file>