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0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382d3e651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382d3e651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382d3e651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382d3e651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5882f1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5882f1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5882f17f0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5882f17f0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5882f17f0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5882f17f0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5882f17f0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5882f17f0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5882f17f0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5882f17f0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5882f17f0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5882f17f0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5882f17f0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5882f17f0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5882f17f0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5882f17f0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382d3e651_3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382d3e65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5882f17f0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5882f17f0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382d3e65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382d3e65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382d3e651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382d3e651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382d3e651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382d3e651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382d3e651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382d3e651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382d3e651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382d3e651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382d3e651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382d3e651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382d3e651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382d3e651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AVIATION EVALUATION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AND </a:t>
            </a:r>
            <a:r>
              <a:rPr lang="en"/>
              <a:t>COMMERCIAL</a:t>
            </a:r>
            <a:r>
              <a:rPr lang="en"/>
              <a:t> </a:t>
            </a:r>
            <a:r>
              <a:rPr lang="en"/>
              <a:t>AIRCRAFT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RECOMMANDATIONS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analysis and </a:t>
            </a:r>
            <a:r>
              <a:rPr lang="en"/>
              <a:t>every other</a:t>
            </a:r>
            <a:r>
              <a:rPr lang="en"/>
              <a:t> step above the following would be my recommendations: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-**Prioritize purchase of newer aircrafts**- the </a:t>
            </a:r>
            <a:r>
              <a:rPr lang="en"/>
              <a:t>line graph</a:t>
            </a:r>
            <a:r>
              <a:rPr lang="en"/>
              <a:t> showed us us time went on the newer planes were less likely to get in accidents based of on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-**Consider routes with better weather </a:t>
            </a:r>
            <a:r>
              <a:rPr lang="en"/>
              <a:t>conditions</a:t>
            </a:r>
            <a:r>
              <a:rPr lang="en"/>
              <a:t>**  -  the boxplot shows us that the weather was a </a:t>
            </a:r>
            <a:r>
              <a:rPr lang="en"/>
              <a:t>considerable</a:t>
            </a:r>
            <a:r>
              <a:rPr lang="en"/>
              <a:t> factor when considering the likely-hood of an accident, better weather would be something to consider in terms of the aircrafts route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-**public sector would be a better investment than private sector**- planes used for the purpose of private usage were more likely to crash.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IMRAN AWADH MAHFOUDH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190500" marR="190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Objective: The primary goal is to assess the risks associated with different aircraft models to guide the company and </a:t>
            </a: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stakeholders</a:t>
            </a: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decision on which aircraft to purchase for commercial and private enterprises as part of its diversification strategy.</a:t>
            </a:r>
            <a:endParaRPr b="1" sz="1750">
              <a:solidFill>
                <a:srgbClr val="1A466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Understanding the aviation industry landscape is essential for stakeholders as they explore diversification. This involves recognizing market dynamics, Aircraft models, and risks associated with the aviation industry.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We must </a:t>
            </a:r>
            <a:r>
              <a:rPr lang="en" sz="2200"/>
              <a:t>fulfill</a:t>
            </a:r>
            <a:r>
              <a:rPr lang="en" sz="2200"/>
              <a:t> the following to provide </a:t>
            </a:r>
            <a:r>
              <a:rPr lang="en" sz="2200"/>
              <a:t>recommendations</a:t>
            </a:r>
            <a:r>
              <a:rPr lang="en" sz="2200"/>
              <a:t> to the </a:t>
            </a:r>
            <a:r>
              <a:rPr lang="en" sz="2200"/>
              <a:t>stakeholders</a:t>
            </a:r>
            <a:r>
              <a:rPr lang="en" sz="2200"/>
              <a:t>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-Stake holders goals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-Risk </a:t>
            </a:r>
            <a:r>
              <a:rPr lang="en" sz="2200"/>
              <a:t>aversion</a:t>
            </a:r>
            <a:r>
              <a:rPr lang="en" sz="2200"/>
              <a:t>(accidents,fatalities,injuries...etc)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-Financial considerations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UNDERSTANDING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75875" y="1205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-***Data understanding involves gathering and exploring relevant data*** to gain insights into the aviation industry and aircraft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-Key aspects include **assessing data quality, completeness, and relevance, as well as understanding the variables.**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 CLEANING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understanding the kind of data we have access to we must clean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-Data cleaning is a critical process that involves **identifying and rectifying inaccuracies, inconsistencies, and missing values within the collected datasets.**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We identified the percentage(%) of total number of values missing in all columns.This provides a basis on each column and their relevance to provide key insights to our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Columns missing a higher % of data are dropped and columns not required in our analysis are dropped eg. Latitude,Longitude,Schedule...etc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-We the remove duplicates, standarde formats, filling in missing information through estimation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121900"/>
            <a:ext cx="85206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75850" y="692650"/>
            <a:ext cx="8520600" cy="4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PIE-CHART OF MOST FATAL MAKES 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75" y="1105700"/>
            <a:ext cx="4486275" cy="380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-220300"/>
            <a:ext cx="8520600" cy="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429325" y="617800"/>
            <a:ext cx="85206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CORRELATION </a:t>
            </a:r>
            <a:r>
              <a:rPr lang="en"/>
              <a:t>COEFFICIENT</a:t>
            </a:r>
            <a:r>
              <a:rPr lang="en"/>
              <a:t> OF NUMBER OF ENGINES TO TOTAL INJURIES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775" y="1281824"/>
            <a:ext cx="56864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450725" y="339775"/>
            <a:ext cx="85206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BOXPLOT  TO SHOW US THE RELATION BETWEEN TOTAL FATALITIES AN D WEATHER CONDITION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725" y="1147150"/>
            <a:ext cx="51625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164675"/>
            <a:ext cx="85206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335775"/>
            <a:ext cx="8520600" cy="4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4. LINEGRAPH TO SHOW NUMBER OF FATALITIES OVER TIME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125" y="934600"/>
            <a:ext cx="6843725" cy="39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RECOMMANDATIONS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analysis and </a:t>
            </a:r>
            <a:r>
              <a:rPr lang="en"/>
              <a:t>every other</a:t>
            </a:r>
            <a:r>
              <a:rPr lang="en"/>
              <a:t> step above the following would be my recommendations: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-**Prioritize purchase of newer aircrafts**- the </a:t>
            </a:r>
            <a:r>
              <a:rPr lang="en"/>
              <a:t>line graph</a:t>
            </a:r>
            <a:r>
              <a:rPr lang="en"/>
              <a:t> showed us us time went on the newer planes were less likely to get in accidents based of on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-**Consider routes with better weather </a:t>
            </a:r>
            <a:r>
              <a:rPr lang="en"/>
              <a:t>conditions</a:t>
            </a:r>
            <a:r>
              <a:rPr lang="en"/>
              <a:t>**  -  the boxplot shows us that the weather was a </a:t>
            </a:r>
            <a:r>
              <a:rPr lang="en"/>
              <a:t>considerable</a:t>
            </a:r>
            <a:r>
              <a:rPr lang="en"/>
              <a:t> factor when considering the likely-hood of an accident, better weather would be something to consider in terms of the aircrafts route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-**public sector would be a better investment than private sector**- planes used for the purpose of private usage were more likely to crash.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AVIATION EVALUATION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AND </a:t>
            </a:r>
            <a:r>
              <a:rPr lang="en"/>
              <a:t>COMMERCIAL</a:t>
            </a:r>
            <a:r>
              <a:rPr lang="en"/>
              <a:t> </a:t>
            </a:r>
            <a:r>
              <a:rPr lang="en"/>
              <a:t>AIRCRAFT ANALYSIS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IMRAN AWADH MAHFOUDH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190500" marR="190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Objective: The primary goal is to assess the risks associated with different aircraft models to guide the company and </a:t>
            </a: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stakeholders</a:t>
            </a: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decision on which aircraft to purchase for commercial and private enterprises as part of its diversification strategy.</a:t>
            </a:r>
            <a:endParaRPr b="1" sz="1750">
              <a:solidFill>
                <a:srgbClr val="1A466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Understanding the aviation industry landscape is essential for stakeholders as they explore diversification. This involves recognizing market dynamics, Aircraft models, and risks associated with the aviation industry.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We must </a:t>
            </a:r>
            <a:r>
              <a:rPr lang="en" sz="2200"/>
              <a:t>fulfill</a:t>
            </a:r>
            <a:r>
              <a:rPr lang="en" sz="2200"/>
              <a:t> the following to provide </a:t>
            </a:r>
            <a:r>
              <a:rPr lang="en" sz="2200"/>
              <a:t>recommendations</a:t>
            </a:r>
            <a:r>
              <a:rPr lang="en" sz="2200"/>
              <a:t> to the </a:t>
            </a:r>
            <a:r>
              <a:rPr lang="en" sz="2200"/>
              <a:t>stakeholders</a:t>
            </a:r>
            <a:r>
              <a:rPr lang="en" sz="2200"/>
              <a:t>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-Stake holders goals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-Risk </a:t>
            </a:r>
            <a:r>
              <a:rPr lang="en" sz="2200"/>
              <a:t>aversion</a:t>
            </a:r>
            <a:r>
              <a:rPr lang="en" sz="2200"/>
              <a:t>(accidents,fatalities,injuries...etc)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-Financial considerations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UNDERSTANDING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75875" y="1205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-***Data understanding involves gathering and exploring relevant data*** to gain insights into the aviation industry and aircraft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-Key aspects include **assessing data quality, completeness, and relevance, as well as understanding the variables.**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 CLEANING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understanding the kind of data we have access to we must clean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-Data cleaning is a critical process that involves **identifying and rectifying inaccuracies, inconsistencies, and missing values within the collected datasets.**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We identified the percentage(%) of total number of values missing in all columns.This provides a basis on each column and their relevance to provide key insights to our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Columns missing a higher % of data are dropped and columns not required in our analysis are dropped eg. Latitude,Longitude,Schedule...etc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-We the remove duplicates, standarde formats, filling in missing information through estimation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21900"/>
            <a:ext cx="85206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75850" y="692650"/>
            <a:ext cx="8520600" cy="4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PIE-CHART OF MOST FATAL MAKES 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75" y="1105700"/>
            <a:ext cx="4486275" cy="380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-220300"/>
            <a:ext cx="8520600" cy="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29325" y="617800"/>
            <a:ext cx="85206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CORRELATION </a:t>
            </a:r>
            <a:r>
              <a:rPr lang="en"/>
              <a:t>COEFFICIENT</a:t>
            </a:r>
            <a:r>
              <a:rPr lang="en"/>
              <a:t> OF NUMBER OF ENGINES TO TOTAL INJURIES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775" y="1281824"/>
            <a:ext cx="56864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450725" y="339775"/>
            <a:ext cx="85206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BOXPLOT  TO SHOW US THE RELATION BETWEEN TOTAL FATALITIES AN D WEATHER CONDITION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725" y="1147150"/>
            <a:ext cx="51625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164675"/>
            <a:ext cx="85206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335775"/>
            <a:ext cx="8520600" cy="4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4. LINEGRAPH TO SHOW NUMBER OF FATALITIES OVER TIME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125" y="934600"/>
            <a:ext cx="6843725" cy="39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