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58" r:id="rId5"/>
    <p:sldId id="260" r:id="rId6"/>
    <p:sldId id="261" r:id="rId7"/>
    <p:sldId id="262" r:id="rId8"/>
    <p:sldId id="256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CD248-6461-42AB-8F31-766715EBD7BB}" v="435" dt="2022-11-25T22:30:49.774"/>
    <p1510:client id="{F7FD753D-9447-4C5F-8DC8-1C9BE3870CD1}" v="532" dt="2022-11-25T23:32:1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OUZA MALVAR DA SILVA" userId="1ee18bcc-50cd-4a3f-8e4b-e41cad6a373f" providerId="ADAL" clId="{070CD248-6461-42AB-8F31-766715EBD7BB}"/>
    <pc:docChg chg="undo custSel addSld delSld modSld sldOrd">
      <pc:chgData name="MATHEUS SOUZA MALVAR DA SILVA" userId="1ee18bcc-50cd-4a3f-8e4b-e41cad6a373f" providerId="ADAL" clId="{070CD248-6461-42AB-8F31-766715EBD7BB}" dt="2022-11-25T22:30:49.774" v="669" actId="207"/>
      <pc:docMkLst>
        <pc:docMk/>
      </pc:docMkLst>
      <pc:sldChg chg="addSp modSp mod ord">
        <pc:chgData name="MATHEUS SOUZA MALVAR DA SILVA" userId="1ee18bcc-50cd-4a3f-8e4b-e41cad6a373f" providerId="ADAL" clId="{070CD248-6461-42AB-8F31-766715EBD7BB}" dt="2022-11-25T22:30:49.774" v="669" actId="207"/>
        <pc:sldMkLst>
          <pc:docMk/>
          <pc:sldMk cId="814590183" sldId="256"/>
        </pc:sldMkLst>
        <pc:spChg chg="mod">
          <ac:chgData name="MATHEUS SOUZA MALVAR DA SILVA" userId="1ee18bcc-50cd-4a3f-8e4b-e41cad6a373f" providerId="ADAL" clId="{070CD248-6461-42AB-8F31-766715EBD7BB}" dt="2022-11-25T22:30:49.774" v="669" actId="207"/>
          <ac:spMkLst>
            <pc:docMk/>
            <pc:sldMk cId="814590183" sldId="256"/>
            <ac:spMk id="2" creationId="{8A819B6A-F14B-1940-1DA1-775DAF9E6902}"/>
          </ac:spMkLst>
        </pc:spChg>
        <pc:spChg chg="mod">
          <ac:chgData name="MATHEUS SOUZA MALVAR DA SILVA" userId="1ee18bcc-50cd-4a3f-8e4b-e41cad6a373f" providerId="ADAL" clId="{070CD248-6461-42AB-8F31-766715EBD7BB}" dt="2022-11-25T20:38:43.284" v="23" actId="1076"/>
          <ac:spMkLst>
            <pc:docMk/>
            <pc:sldMk cId="814590183" sldId="256"/>
            <ac:spMk id="7" creationId="{E5FB5964-6C35-53E1-0A86-6965571348EA}"/>
          </ac:spMkLst>
        </pc:spChg>
        <pc:spChg chg="mod">
          <ac:chgData name="MATHEUS SOUZA MALVAR DA SILVA" userId="1ee18bcc-50cd-4a3f-8e4b-e41cad6a373f" providerId="ADAL" clId="{070CD248-6461-42AB-8F31-766715EBD7BB}" dt="2022-11-25T20:46:13.885" v="205" actId="20577"/>
          <ac:spMkLst>
            <pc:docMk/>
            <pc:sldMk cId="814590183" sldId="256"/>
            <ac:spMk id="9" creationId="{1F5E904E-A3CE-E08E-514A-03A070E79343}"/>
          </ac:spMkLst>
        </pc:spChg>
        <pc:spChg chg="add mod">
          <ac:chgData name="MATHEUS SOUZA MALVAR DA SILVA" userId="1ee18bcc-50cd-4a3f-8e4b-e41cad6a373f" providerId="ADAL" clId="{070CD248-6461-42AB-8F31-766715EBD7BB}" dt="2022-11-25T21:18:39.973" v="355" actId="20577"/>
          <ac:spMkLst>
            <pc:docMk/>
            <pc:sldMk cId="814590183" sldId="256"/>
            <ac:spMk id="10" creationId="{48EBA956-FD91-1186-2178-18C09710D507}"/>
          </ac:spMkLst>
        </pc:spChg>
      </pc:sldChg>
      <pc:sldChg chg="addSp delSp modSp new mod ord">
        <pc:chgData name="MATHEUS SOUZA MALVAR DA SILVA" userId="1ee18bcc-50cd-4a3f-8e4b-e41cad6a373f" providerId="ADAL" clId="{070CD248-6461-42AB-8F31-766715EBD7BB}" dt="2022-11-25T21:22:33.912" v="371" actId="20577"/>
        <pc:sldMkLst>
          <pc:docMk/>
          <pc:sldMk cId="3102250685" sldId="257"/>
        </pc:sldMkLst>
        <pc:spChg chg="del">
          <ac:chgData name="MATHEUS SOUZA MALVAR DA SILVA" userId="1ee18bcc-50cd-4a3f-8e4b-e41cad6a373f" providerId="ADAL" clId="{070CD248-6461-42AB-8F31-766715EBD7BB}" dt="2022-11-25T20:39:31.993" v="27" actId="478"/>
          <ac:spMkLst>
            <pc:docMk/>
            <pc:sldMk cId="3102250685" sldId="257"/>
            <ac:spMk id="2" creationId="{3586193D-E160-4C66-0E37-BA59EA2D2B26}"/>
          </ac:spMkLst>
        </pc:spChg>
        <pc:spChg chg="del">
          <ac:chgData name="MATHEUS SOUZA MALVAR DA SILVA" userId="1ee18bcc-50cd-4a3f-8e4b-e41cad6a373f" providerId="ADAL" clId="{070CD248-6461-42AB-8F31-766715EBD7BB}" dt="2022-11-25T20:39:34.079" v="28" actId="478"/>
          <ac:spMkLst>
            <pc:docMk/>
            <pc:sldMk cId="3102250685" sldId="257"/>
            <ac:spMk id="3" creationId="{9512CB31-38C0-04F9-B4CB-0CD1A708CCE5}"/>
          </ac:spMkLst>
        </pc:spChg>
        <pc:spChg chg="add mod">
          <ac:chgData name="MATHEUS SOUZA MALVAR DA SILVA" userId="1ee18bcc-50cd-4a3f-8e4b-e41cad6a373f" providerId="ADAL" clId="{070CD248-6461-42AB-8F31-766715EBD7BB}" dt="2022-11-25T21:22:33.912" v="371" actId="20577"/>
          <ac:spMkLst>
            <pc:docMk/>
            <pc:sldMk cId="3102250685" sldId="257"/>
            <ac:spMk id="4" creationId="{21B17F35-6130-FC85-5188-B8EF217CD214}"/>
          </ac:spMkLst>
        </pc:spChg>
      </pc:sldChg>
      <pc:sldChg chg="addSp delSp modSp new mod">
        <pc:chgData name="MATHEUS SOUZA MALVAR DA SILVA" userId="1ee18bcc-50cd-4a3f-8e4b-e41cad6a373f" providerId="ADAL" clId="{070CD248-6461-42AB-8F31-766715EBD7BB}" dt="2022-11-25T21:08:27.795" v="278" actId="20577"/>
        <pc:sldMkLst>
          <pc:docMk/>
          <pc:sldMk cId="247607455" sldId="258"/>
        </pc:sldMkLst>
        <pc:spChg chg="del">
          <ac:chgData name="MATHEUS SOUZA MALVAR DA SILVA" userId="1ee18bcc-50cd-4a3f-8e4b-e41cad6a373f" providerId="ADAL" clId="{070CD248-6461-42AB-8F31-766715EBD7BB}" dt="2022-11-25T20:54:13.167" v="225" actId="478"/>
          <ac:spMkLst>
            <pc:docMk/>
            <pc:sldMk cId="247607455" sldId="258"/>
            <ac:spMk id="2" creationId="{F0191254-331E-643A-357C-C5159E85FD55}"/>
          </ac:spMkLst>
        </pc:spChg>
        <pc:spChg chg="del">
          <ac:chgData name="MATHEUS SOUZA MALVAR DA SILVA" userId="1ee18bcc-50cd-4a3f-8e4b-e41cad6a373f" providerId="ADAL" clId="{070CD248-6461-42AB-8F31-766715EBD7BB}" dt="2022-11-25T20:54:15.568" v="226" actId="478"/>
          <ac:spMkLst>
            <pc:docMk/>
            <pc:sldMk cId="247607455" sldId="258"/>
            <ac:spMk id="3" creationId="{6B7E9B4D-6013-B760-BF56-933D8D21AD51}"/>
          </ac:spMkLst>
        </pc:spChg>
        <pc:spChg chg="add mod">
          <ac:chgData name="MATHEUS SOUZA MALVAR DA SILVA" userId="1ee18bcc-50cd-4a3f-8e4b-e41cad6a373f" providerId="ADAL" clId="{070CD248-6461-42AB-8F31-766715EBD7BB}" dt="2022-11-25T21:08:27.795" v="278" actId="20577"/>
          <ac:spMkLst>
            <pc:docMk/>
            <pc:sldMk cId="247607455" sldId="258"/>
            <ac:spMk id="5" creationId="{D2BB4B2F-1500-C228-26C7-2B724C93508B}"/>
          </ac:spMkLst>
        </pc:spChg>
      </pc:sldChg>
      <pc:sldChg chg="addSp delSp modSp new mod">
        <pc:chgData name="MATHEUS SOUZA MALVAR DA SILVA" userId="1ee18bcc-50cd-4a3f-8e4b-e41cad6a373f" providerId="ADAL" clId="{070CD248-6461-42AB-8F31-766715EBD7BB}" dt="2022-11-25T21:22:38.996" v="373" actId="20577"/>
        <pc:sldMkLst>
          <pc:docMk/>
          <pc:sldMk cId="1226743099" sldId="259"/>
        </pc:sldMkLst>
        <pc:spChg chg="del">
          <ac:chgData name="MATHEUS SOUZA MALVAR DA SILVA" userId="1ee18bcc-50cd-4a3f-8e4b-e41cad6a373f" providerId="ADAL" clId="{070CD248-6461-42AB-8F31-766715EBD7BB}" dt="2022-11-25T20:54:58.890" v="231" actId="478"/>
          <ac:spMkLst>
            <pc:docMk/>
            <pc:sldMk cId="1226743099" sldId="259"/>
            <ac:spMk id="2" creationId="{7C64ECF2-965B-1461-C00E-59054C3153CD}"/>
          </ac:spMkLst>
        </pc:spChg>
        <pc:spChg chg="del">
          <ac:chgData name="MATHEUS SOUZA MALVAR DA SILVA" userId="1ee18bcc-50cd-4a3f-8e4b-e41cad6a373f" providerId="ADAL" clId="{070CD248-6461-42AB-8F31-766715EBD7BB}" dt="2022-11-25T20:54:57.565" v="230" actId="478"/>
          <ac:spMkLst>
            <pc:docMk/>
            <pc:sldMk cId="1226743099" sldId="259"/>
            <ac:spMk id="3" creationId="{AAF200E4-D9E8-2D25-C8DB-16A8AA9FB572}"/>
          </ac:spMkLst>
        </pc:spChg>
        <pc:spChg chg="add mod">
          <ac:chgData name="MATHEUS SOUZA MALVAR DA SILVA" userId="1ee18bcc-50cd-4a3f-8e4b-e41cad6a373f" providerId="ADAL" clId="{070CD248-6461-42AB-8F31-766715EBD7BB}" dt="2022-11-25T20:56:45.228" v="235" actId="1076"/>
          <ac:spMkLst>
            <pc:docMk/>
            <pc:sldMk cId="1226743099" sldId="259"/>
            <ac:spMk id="5" creationId="{B43BD8E2-2D38-B4DE-AFBA-8742363602AA}"/>
          </ac:spMkLst>
        </pc:spChg>
        <pc:spChg chg="add mod">
          <ac:chgData name="MATHEUS SOUZA MALVAR DA SILVA" userId="1ee18bcc-50cd-4a3f-8e4b-e41cad6a373f" providerId="ADAL" clId="{070CD248-6461-42AB-8F31-766715EBD7BB}" dt="2022-11-25T20:57:06.575" v="239" actId="1076"/>
          <ac:spMkLst>
            <pc:docMk/>
            <pc:sldMk cId="1226743099" sldId="259"/>
            <ac:spMk id="7" creationId="{45A6E103-D820-03BA-D711-92B2AC9AB60A}"/>
          </ac:spMkLst>
        </pc:spChg>
        <pc:spChg chg="add mod">
          <ac:chgData name="MATHEUS SOUZA MALVAR DA SILVA" userId="1ee18bcc-50cd-4a3f-8e4b-e41cad6a373f" providerId="ADAL" clId="{070CD248-6461-42AB-8F31-766715EBD7BB}" dt="2022-11-25T21:02:50.917" v="259" actId="1076"/>
          <ac:spMkLst>
            <pc:docMk/>
            <pc:sldMk cId="1226743099" sldId="259"/>
            <ac:spMk id="9" creationId="{8B6EF6D9-2C04-7B6F-B50E-7A76E96C23B3}"/>
          </ac:spMkLst>
        </pc:spChg>
        <pc:spChg chg="add mod">
          <ac:chgData name="MATHEUS SOUZA MALVAR DA SILVA" userId="1ee18bcc-50cd-4a3f-8e4b-e41cad6a373f" providerId="ADAL" clId="{070CD248-6461-42AB-8F31-766715EBD7BB}" dt="2022-11-25T21:22:38.996" v="373" actId="20577"/>
          <ac:spMkLst>
            <pc:docMk/>
            <pc:sldMk cId="1226743099" sldId="259"/>
            <ac:spMk id="10" creationId="{893A21CC-C2C1-218A-9053-502E4D3FFF09}"/>
          </ac:spMkLst>
        </pc:spChg>
        <pc:spChg chg="add del mod">
          <ac:chgData name="MATHEUS SOUZA MALVAR DA SILVA" userId="1ee18bcc-50cd-4a3f-8e4b-e41cad6a373f" providerId="ADAL" clId="{070CD248-6461-42AB-8F31-766715EBD7BB}" dt="2022-11-25T21:19:42.260" v="359" actId="22"/>
          <ac:spMkLst>
            <pc:docMk/>
            <pc:sldMk cId="1226743099" sldId="259"/>
            <ac:spMk id="12" creationId="{8F20201B-EBBD-F063-330C-14560640F057}"/>
          </ac:spMkLst>
        </pc:spChg>
        <pc:spChg chg="add del mod">
          <ac:chgData name="MATHEUS SOUZA MALVAR DA SILVA" userId="1ee18bcc-50cd-4a3f-8e4b-e41cad6a373f" providerId="ADAL" clId="{070CD248-6461-42AB-8F31-766715EBD7BB}" dt="2022-11-25T21:20:30.176" v="365" actId="22"/>
          <ac:spMkLst>
            <pc:docMk/>
            <pc:sldMk cId="1226743099" sldId="259"/>
            <ac:spMk id="16" creationId="{ED613739-40A5-1911-1FB8-0D8545716630}"/>
          </ac:spMkLst>
        </pc:spChg>
        <pc:picChg chg="add del">
          <ac:chgData name="MATHEUS SOUZA MALVAR DA SILVA" userId="1ee18bcc-50cd-4a3f-8e4b-e41cad6a373f" providerId="ADAL" clId="{070CD248-6461-42AB-8F31-766715EBD7BB}" dt="2022-11-25T21:20:20.017" v="361" actId="22"/>
          <ac:picMkLst>
            <pc:docMk/>
            <pc:sldMk cId="1226743099" sldId="259"/>
            <ac:picMk id="14" creationId="{DF827C68-EA3E-5386-3B7D-93D271232D09}"/>
          </ac:picMkLst>
        </pc:picChg>
      </pc:sldChg>
      <pc:sldChg chg="addSp delSp modSp new mod">
        <pc:chgData name="MATHEUS SOUZA MALVAR DA SILVA" userId="1ee18bcc-50cd-4a3f-8e4b-e41cad6a373f" providerId="ADAL" clId="{070CD248-6461-42AB-8F31-766715EBD7BB}" dt="2022-11-25T21:33:25.453" v="637" actId="313"/>
        <pc:sldMkLst>
          <pc:docMk/>
          <pc:sldMk cId="1047613203" sldId="260"/>
        </pc:sldMkLst>
        <pc:spChg chg="del">
          <ac:chgData name="MATHEUS SOUZA MALVAR DA SILVA" userId="1ee18bcc-50cd-4a3f-8e4b-e41cad6a373f" providerId="ADAL" clId="{070CD248-6461-42AB-8F31-766715EBD7BB}" dt="2022-11-25T21:03:28.040" v="263" actId="478"/>
          <ac:spMkLst>
            <pc:docMk/>
            <pc:sldMk cId="1047613203" sldId="260"/>
            <ac:spMk id="2" creationId="{A77419E5-C80C-1BD4-E5A5-3D6088CB94F2}"/>
          </ac:spMkLst>
        </pc:spChg>
        <pc:spChg chg="del">
          <ac:chgData name="MATHEUS SOUZA MALVAR DA SILVA" userId="1ee18bcc-50cd-4a3f-8e4b-e41cad6a373f" providerId="ADAL" clId="{070CD248-6461-42AB-8F31-766715EBD7BB}" dt="2022-11-25T21:03:29.572" v="264" actId="478"/>
          <ac:spMkLst>
            <pc:docMk/>
            <pc:sldMk cId="1047613203" sldId="260"/>
            <ac:spMk id="3" creationId="{EA01611C-C491-AE7A-0242-DCB7EAC92F38}"/>
          </ac:spMkLst>
        </pc:spChg>
        <pc:spChg chg="add mod">
          <ac:chgData name="MATHEUS SOUZA MALVAR DA SILVA" userId="1ee18bcc-50cd-4a3f-8e4b-e41cad6a373f" providerId="ADAL" clId="{070CD248-6461-42AB-8F31-766715EBD7BB}" dt="2022-11-25T21:33:25.453" v="637" actId="313"/>
          <ac:spMkLst>
            <pc:docMk/>
            <pc:sldMk cId="1047613203" sldId="260"/>
            <ac:spMk id="5" creationId="{8C012F23-F8C1-2AA0-FDEB-FFC335AE05EB}"/>
          </ac:spMkLst>
        </pc:spChg>
      </pc:sldChg>
      <pc:sldChg chg="addSp delSp modSp new mod">
        <pc:chgData name="MATHEUS SOUZA MALVAR DA SILVA" userId="1ee18bcc-50cd-4a3f-8e4b-e41cad6a373f" providerId="ADAL" clId="{070CD248-6461-42AB-8F31-766715EBD7BB}" dt="2022-11-25T22:11:10.630" v="668" actId="947"/>
        <pc:sldMkLst>
          <pc:docMk/>
          <pc:sldMk cId="2221787536" sldId="261"/>
        </pc:sldMkLst>
        <pc:spChg chg="del">
          <ac:chgData name="MATHEUS SOUZA MALVAR DA SILVA" userId="1ee18bcc-50cd-4a3f-8e4b-e41cad6a373f" providerId="ADAL" clId="{070CD248-6461-42AB-8F31-766715EBD7BB}" dt="2022-11-25T21:12:21.869" v="301" actId="478"/>
          <ac:spMkLst>
            <pc:docMk/>
            <pc:sldMk cId="2221787536" sldId="261"/>
            <ac:spMk id="2" creationId="{B4434F28-DB78-5AA6-67D4-D9D5DC6B635C}"/>
          </ac:spMkLst>
        </pc:spChg>
        <pc:spChg chg="del">
          <ac:chgData name="MATHEUS SOUZA MALVAR DA SILVA" userId="1ee18bcc-50cd-4a3f-8e4b-e41cad6a373f" providerId="ADAL" clId="{070CD248-6461-42AB-8F31-766715EBD7BB}" dt="2022-11-25T21:12:23.668" v="302" actId="478"/>
          <ac:spMkLst>
            <pc:docMk/>
            <pc:sldMk cId="2221787536" sldId="261"/>
            <ac:spMk id="3" creationId="{4597028E-CB72-16CF-6B44-CE16123155D2}"/>
          </ac:spMkLst>
        </pc:spChg>
        <pc:spChg chg="add mod">
          <ac:chgData name="MATHEUS SOUZA MALVAR DA SILVA" userId="1ee18bcc-50cd-4a3f-8e4b-e41cad6a373f" providerId="ADAL" clId="{070CD248-6461-42AB-8F31-766715EBD7BB}" dt="2022-11-25T22:11:10.630" v="668" actId="947"/>
          <ac:spMkLst>
            <pc:docMk/>
            <pc:sldMk cId="2221787536" sldId="261"/>
            <ac:spMk id="5" creationId="{24286930-CCDA-04FE-E840-A62BBF8D7D21}"/>
          </ac:spMkLst>
        </pc:spChg>
      </pc:sldChg>
      <pc:sldChg chg="addSp delSp modSp new mod">
        <pc:chgData name="MATHEUS SOUZA MALVAR DA SILVA" userId="1ee18bcc-50cd-4a3f-8e4b-e41cad6a373f" providerId="ADAL" clId="{070CD248-6461-42AB-8F31-766715EBD7BB}" dt="2022-11-25T21:36:34.136" v="655" actId="20577"/>
        <pc:sldMkLst>
          <pc:docMk/>
          <pc:sldMk cId="28222200" sldId="262"/>
        </pc:sldMkLst>
        <pc:spChg chg="del">
          <ac:chgData name="MATHEUS SOUZA MALVAR DA SILVA" userId="1ee18bcc-50cd-4a3f-8e4b-e41cad6a373f" providerId="ADAL" clId="{070CD248-6461-42AB-8F31-766715EBD7BB}" dt="2022-11-25T21:14:09.374" v="312" actId="478"/>
          <ac:spMkLst>
            <pc:docMk/>
            <pc:sldMk cId="28222200" sldId="262"/>
            <ac:spMk id="2" creationId="{D567F789-0511-E092-D5F7-ECB524603A88}"/>
          </ac:spMkLst>
        </pc:spChg>
        <pc:spChg chg="add del">
          <ac:chgData name="MATHEUS SOUZA MALVAR DA SILVA" userId="1ee18bcc-50cd-4a3f-8e4b-e41cad6a373f" providerId="ADAL" clId="{070CD248-6461-42AB-8F31-766715EBD7BB}" dt="2022-11-25T21:20:42.456" v="366" actId="478"/>
          <ac:spMkLst>
            <pc:docMk/>
            <pc:sldMk cId="28222200" sldId="262"/>
            <ac:spMk id="3" creationId="{3D16FB64-1805-036E-2A41-0F7CF81A0ED0}"/>
          </ac:spMkLst>
        </pc:spChg>
        <pc:spChg chg="add del mod">
          <ac:chgData name="MATHEUS SOUZA MALVAR DA SILVA" userId="1ee18bcc-50cd-4a3f-8e4b-e41cad6a373f" providerId="ADAL" clId="{070CD248-6461-42AB-8F31-766715EBD7BB}" dt="2022-11-25T21:17:23.107" v="352" actId="22"/>
          <ac:spMkLst>
            <pc:docMk/>
            <pc:sldMk cId="28222200" sldId="262"/>
            <ac:spMk id="5" creationId="{7051DE68-1909-5C05-5B5B-4F57A7E17E1A}"/>
          </ac:spMkLst>
        </pc:spChg>
        <pc:spChg chg="add mod">
          <ac:chgData name="MATHEUS SOUZA MALVAR DA SILVA" userId="1ee18bcc-50cd-4a3f-8e4b-e41cad6a373f" providerId="ADAL" clId="{070CD248-6461-42AB-8F31-766715EBD7BB}" dt="2022-11-25T21:36:34.136" v="655" actId="20577"/>
          <ac:spMkLst>
            <pc:docMk/>
            <pc:sldMk cId="28222200" sldId="262"/>
            <ac:spMk id="6" creationId="{E0AA4F7C-B206-7A92-17BE-FAE3D4BE620D}"/>
          </ac:spMkLst>
        </pc:spChg>
      </pc:sldChg>
      <pc:sldChg chg="addSp delSp modSp new mod">
        <pc:chgData name="MATHEUS SOUZA MALVAR DA SILVA" userId="1ee18bcc-50cd-4a3f-8e4b-e41cad6a373f" providerId="ADAL" clId="{070CD248-6461-42AB-8F31-766715EBD7BB}" dt="2022-11-25T21:32:08.168" v="627" actId="20577"/>
        <pc:sldMkLst>
          <pc:docMk/>
          <pc:sldMk cId="134440623" sldId="263"/>
        </pc:sldMkLst>
        <pc:spChg chg="del">
          <ac:chgData name="MATHEUS SOUZA MALVAR DA SILVA" userId="1ee18bcc-50cd-4a3f-8e4b-e41cad6a373f" providerId="ADAL" clId="{070CD248-6461-42AB-8F31-766715EBD7BB}" dt="2022-11-25T21:23:06.285" v="375" actId="478"/>
          <ac:spMkLst>
            <pc:docMk/>
            <pc:sldMk cId="134440623" sldId="263"/>
            <ac:spMk id="2" creationId="{0F4F6660-6AFB-9ABF-25A5-7EB24F884237}"/>
          </ac:spMkLst>
        </pc:spChg>
        <pc:spChg chg="del">
          <ac:chgData name="MATHEUS SOUZA MALVAR DA SILVA" userId="1ee18bcc-50cd-4a3f-8e4b-e41cad6a373f" providerId="ADAL" clId="{070CD248-6461-42AB-8F31-766715EBD7BB}" dt="2022-11-25T21:23:10.621" v="376" actId="478"/>
          <ac:spMkLst>
            <pc:docMk/>
            <pc:sldMk cId="134440623" sldId="263"/>
            <ac:spMk id="3" creationId="{A963158C-888C-109E-ABBD-269D8E798688}"/>
          </ac:spMkLst>
        </pc:spChg>
        <pc:spChg chg="add del mod">
          <ac:chgData name="MATHEUS SOUZA MALVAR DA SILVA" userId="1ee18bcc-50cd-4a3f-8e4b-e41cad6a373f" providerId="ADAL" clId="{070CD248-6461-42AB-8F31-766715EBD7BB}" dt="2022-11-25T21:23:53.596" v="380" actId="21"/>
          <ac:spMkLst>
            <pc:docMk/>
            <pc:sldMk cId="134440623" sldId="263"/>
            <ac:spMk id="4" creationId="{544D2B96-67B5-1D69-C32B-1A4C228B6C77}"/>
          </ac:spMkLst>
        </pc:spChg>
        <pc:spChg chg="add mod">
          <ac:chgData name="MATHEUS SOUZA MALVAR DA SILVA" userId="1ee18bcc-50cd-4a3f-8e4b-e41cad6a373f" providerId="ADAL" clId="{070CD248-6461-42AB-8F31-766715EBD7BB}" dt="2022-11-25T21:32:08.168" v="627" actId="20577"/>
          <ac:spMkLst>
            <pc:docMk/>
            <pc:sldMk cId="134440623" sldId="263"/>
            <ac:spMk id="5" creationId="{2EF30B2B-CA5F-9FFA-6FBE-3846FCB690C8}"/>
          </ac:spMkLst>
        </pc:spChg>
      </pc:sldChg>
      <pc:sldChg chg="addSp delSp modSp new del mod">
        <pc:chgData name="MATHEUS SOUZA MALVAR DA SILVA" userId="1ee18bcc-50cd-4a3f-8e4b-e41cad6a373f" providerId="ADAL" clId="{070CD248-6461-42AB-8F31-766715EBD7BB}" dt="2022-11-25T21:17:03.318" v="339" actId="680"/>
        <pc:sldMkLst>
          <pc:docMk/>
          <pc:sldMk cId="574610071" sldId="263"/>
        </pc:sldMkLst>
        <pc:spChg chg="add del">
          <ac:chgData name="MATHEUS SOUZA MALVAR DA SILVA" userId="1ee18bcc-50cd-4a3f-8e4b-e41cad6a373f" providerId="ADAL" clId="{070CD248-6461-42AB-8F31-766715EBD7BB}" dt="2022-11-25T21:17:01.574" v="337" actId="478"/>
          <ac:spMkLst>
            <pc:docMk/>
            <pc:sldMk cId="574610071" sldId="263"/>
            <ac:spMk id="2" creationId="{92366832-84D2-A53B-6925-507ABAB100B4}"/>
          </ac:spMkLst>
        </pc:spChg>
        <pc:spChg chg="add del">
          <ac:chgData name="MATHEUS SOUZA MALVAR DA SILVA" userId="1ee18bcc-50cd-4a3f-8e4b-e41cad6a373f" providerId="ADAL" clId="{070CD248-6461-42AB-8F31-766715EBD7BB}" dt="2022-11-25T21:17:02.202" v="338" actId="478"/>
          <ac:spMkLst>
            <pc:docMk/>
            <pc:sldMk cId="574610071" sldId="263"/>
            <ac:spMk id="3" creationId="{81B476E9-4590-7F82-2E77-7A0C4677CF10}"/>
          </ac:spMkLst>
        </pc:spChg>
        <pc:spChg chg="add del">
          <ac:chgData name="MATHEUS SOUZA MALVAR DA SILVA" userId="1ee18bcc-50cd-4a3f-8e4b-e41cad6a373f" providerId="ADAL" clId="{070CD248-6461-42AB-8F31-766715EBD7BB}" dt="2022-11-25T21:16:25.662" v="330" actId="22"/>
          <ac:spMkLst>
            <pc:docMk/>
            <pc:sldMk cId="574610071" sldId="263"/>
            <ac:spMk id="5" creationId="{4B90F542-BF6A-37E8-FB45-0B13773070C3}"/>
          </ac:spMkLst>
        </pc:spChg>
        <pc:spChg chg="add del mod">
          <ac:chgData name="MATHEUS SOUZA MALVAR DA SILVA" userId="1ee18bcc-50cd-4a3f-8e4b-e41cad6a373f" providerId="ADAL" clId="{070CD248-6461-42AB-8F31-766715EBD7BB}" dt="2022-11-25T21:17:00.578" v="336" actId="22"/>
          <ac:spMkLst>
            <pc:docMk/>
            <pc:sldMk cId="574610071" sldId="263"/>
            <ac:spMk id="7" creationId="{3DF77F14-0A2E-394A-AEF9-373D3A99558A}"/>
          </ac:spMkLst>
        </pc:spChg>
      </pc:sldChg>
      <pc:sldChg chg="addSp delSp modSp new mod">
        <pc:chgData name="MATHEUS SOUZA MALVAR DA SILVA" userId="1ee18bcc-50cd-4a3f-8e4b-e41cad6a373f" providerId="ADAL" clId="{070CD248-6461-42AB-8F31-766715EBD7BB}" dt="2022-11-25T21:42:37.509" v="667" actId="20577"/>
        <pc:sldMkLst>
          <pc:docMk/>
          <pc:sldMk cId="2373314327" sldId="264"/>
        </pc:sldMkLst>
        <pc:spChg chg="del">
          <ac:chgData name="MATHEUS SOUZA MALVAR DA SILVA" userId="1ee18bcc-50cd-4a3f-8e4b-e41cad6a373f" providerId="ADAL" clId="{070CD248-6461-42AB-8F31-766715EBD7BB}" dt="2022-11-25T21:37:50.923" v="658" actId="478"/>
          <ac:spMkLst>
            <pc:docMk/>
            <pc:sldMk cId="2373314327" sldId="264"/>
            <ac:spMk id="2" creationId="{8D42EBC7-63A5-E875-C47D-287AB1959DA9}"/>
          </ac:spMkLst>
        </pc:spChg>
        <pc:spChg chg="del">
          <ac:chgData name="MATHEUS SOUZA MALVAR DA SILVA" userId="1ee18bcc-50cd-4a3f-8e4b-e41cad6a373f" providerId="ADAL" clId="{070CD248-6461-42AB-8F31-766715EBD7BB}" dt="2022-11-25T21:37:54.018" v="659" actId="478"/>
          <ac:spMkLst>
            <pc:docMk/>
            <pc:sldMk cId="2373314327" sldId="264"/>
            <ac:spMk id="3" creationId="{D0EFFFBF-74A3-9C03-A9A9-5E4721AC43F8}"/>
          </ac:spMkLst>
        </pc:spChg>
        <pc:spChg chg="add mod">
          <ac:chgData name="MATHEUS SOUZA MALVAR DA SILVA" userId="1ee18bcc-50cd-4a3f-8e4b-e41cad6a373f" providerId="ADAL" clId="{070CD248-6461-42AB-8F31-766715EBD7BB}" dt="2022-11-25T21:42:37.509" v="667" actId="20577"/>
          <ac:spMkLst>
            <pc:docMk/>
            <pc:sldMk cId="2373314327" sldId="264"/>
            <ac:spMk id="5" creationId="{DC2FE1C6-E0C6-5834-54BA-B0C9ADBA675C}"/>
          </ac:spMkLst>
        </pc:spChg>
      </pc:sldChg>
      <pc:sldChg chg="new del">
        <pc:chgData name="MATHEUS SOUZA MALVAR DA SILVA" userId="1ee18bcc-50cd-4a3f-8e4b-e41cad6a373f" providerId="ADAL" clId="{070CD248-6461-42AB-8F31-766715EBD7BB}" dt="2022-11-25T21:24:58.736" v="387" actId="2696"/>
        <pc:sldMkLst>
          <pc:docMk/>
          <pc:sldMk cId="3382318875" sldId="264"/>
        </pc:sldMkLst>
      </pc:sldChg>
    </pc:docChg>
  </pc:docChgLst>
  <pc:docChgLst>
    <pc:chgData name="EDSON ROGER DAMASIO SILVA" userId="a0e53ba5-fcc6-4fd6-a555-6f4297ccc076" providerId="ADAL" clId="{F7FD753D-9447-4C5F-8DC8-1C9BE3870CD1}"/>
    <pc:docChg chg="custSel modSld">
      <pc:chgData name="EDSON ROGER DAMASIO SILVA" userId="a0e53ba5-fcc6-4fd6-a555-6f4297ccc076" providerId="ADAL" clId="{F7FD753D-9447-4C5F-8DC8-1C9BE3870CD1}" dt="2022-11-25T23:32:18.631" v="531" actId="20577"/>
      <pc:docMkLst>
        <pc:docMk/>
      </pc:docMkLst>
      <pc:sldChg chg="addSp modSp mod">
        <pc:chgData name="EDSON ROGER DAMASIO SILVA" userId="a0e53ba5-fcc6-4fd6-a555-6f4297ccc076" providerId="ADAL" clId="{F7FD753D-9447-4C5F-8DC8-1C9BE3870CD1}" dt="2022-11-25T21:48:48.038" v="56" actId="14100"/>
        <pc:sldMkLst>
          <pc:docMk/>
          <pc:sldMk cId="814590183" sldId="256"/>
        </pc:sldMkLst>
        <pc:spChg chg="add mod">
          <ac:chgData name="EDSON ROGER DAMASIO SILVA" userId="a0e53ba5-fcc6-4fd6-a555-6f4297ccc076" providerId="ADAL" clId="{F7FD753D-9447-4C5F-8DC8-1C9BE3870CD1}" dt="2022-11-25T21:48:48.038" v="56" actId="14100"/>
          <ac:spMkLst>
            <pc:docMk/>
            <pc:sldMk cId="814590183" sldId="256"/>
            <ac:spMk id="2" creationId="{8A819B6A-F14B-1940-1DA1-775DAF9E6902}"/>
          </ac:spMkLst>
        </pc:spChg>
      </pc:sldChg>
      <pc:sldChg chg="modSp mod">
        <pc:chgData name="EDSON ROGER DAMASIO SILVA" userId="a0e53ba5-fcc6-4fd6-a555-6f4297ccc076" providerId="ADAL" clId="{F7FD753D-9447-4C5F-8DC8-1C9BE3870CD1}" dt="2022-11-25T21:34:21.422" v="29" actId="1076"/>
        <pc:sldMkLst>
          <pc:docMk/>
          <pc:sldMk cId="3102250685" sldId="257"/>
        </pc:sldMkLst>
        <pc:spChg chg="mod">
          <ac:chgData name="EDSON ROGER DAMASIO SILVA" userId="a0e53ba5-fcc6-4fd6-a555-6f4297ccc076" providerId="ADAL" clId="{F7FD753D-9447-4C5F-8DC8-1C9BE3870CD1}" dt="2022-11-25T21:34:21.422" v="29" actId="1076"/>
          <ac:spMkLst>
            <pc:docMk/>
            <pc:sldMk cId="3102250685" sldId="257"/>
            <ac:spMk id="4" creationId="{21B17F35-6130-FC85-5188-B8EF217CD214}"/>
          </ac:spMkLst>
        </pc:spChg>
      </pc:sldChg>
      <pc:sldChg chg="addSp modSp mod">
        <pc:chgData name="EDSON ROGER DAMASIO SILVA" userId="a0e53ba5-fcc6-4fd6-a555-6f4297ccc076" providerId="ADAL" clId="{F7FD753D-9447-4C5F-8DC8-1C9BE3870CD1}" dt="2022-11-25T23:27:50.793" v="411" actId="20577"/>
        <pc:sldMkLst>
          <pc:docMk/>
          <pc:sldMk cId="1226743099" sldId="259"/>
        </pc:sldMkLst>
        <pc:spChg chg="add mod">
          <ac:chgData name="EDSON ROGER DAMASIO SILVA" userId="a0e53ba5-fcc6-4fd6-a555-6f4297ccc076" providerId="ADAL" clId="{F7FD753D-9447-4C5F-8DC8-1C9BE3870CD1}" dt="2022-11-25T21:38:48.175" v="31" actId="14100"/>
          <ac:spMkLst>
            <pc:docMk/>
            <pc:sldMk cId="1226743099" sldId="259"/>
            <ac:spMk id="2" creationId="{30AEC333-AFD4-4F84-BA4F-B07EC8D77E5D}"/>
          </ac:spMkLst>
        </pc:spChg>
        <pc:spChg chg="mod">
          <ac:chgData name="EDSON ROGER DAMASIO SILVA" userId="a0e53ba5-fcc6-4fd6-a555-6f4297ccc076" providerId="ADAL" clId="{F7FD753D-9447-4C5F-8DC8-1C9BE3870CD1}" dt="2022-11-25T23:25:34.283" v="400" actId="20577"/>
          <ac:spMkLst>
            <pc:docMk/>
            <pc:sldMk cId="1226743099" sldId="259"/>
            <ac:spMk id="5" creationId="{B43BD8E2-2D38-B4DE-AFBA-8742363602AA}"/>
          </ac:spMkLst>
        </pc:spChg>
        <pc:spChg chg="mod">
          <ac:chgData name="EDSON ROGER DAMASIO SILVA" userId="a0e53ba5-fcc6-4fd6-a555-6f4297ccc076" providerId="ADAL" clId="{F7FD753D-9447-4C5F-8DC8-1C9BE3870CD1}" dt="2022-11-25T22:50:41.881" v="237" actId="1076"/>
          <ac:spMkLst>
            <pc:docMk/>
            <pc:sldMk cId="1226743099" sldId="259"/>
            <ac:spMk id="7" creationId="{45A6E103-D820-03BA-D711-92B2AC9AB60A}"/>
          </ac:spMkLst>
        </pc:spChg>
        <pc:spChg chg="mod">
          <ac:chgData name="EDSON ROGER DAMASIO SILVA" userId="a0e53ba5-fcc6-4fd6-a555-6f4297ccc076" providerId="ADAL" clId="{F7FD753D-9447-4C5F-8DC8-1C9BE3870CD1}" dt="2022-11-25T23:27:50.793" v="411" actId="20577"/>
          <ac:spMkLst>
            <pc:docMk/>
            <pc:sldMk cId="1226743099" sldId="259"/>
            <ac:spMk id="9" creationId="{8B6EF6D9-2C04-7B6F-B50E-7A76E96C23B3}"/>
          </ac:spMkLst>
        </pc:spChg>
      </pc:sldChg>
      <pc:sldChg chg="addSp modSp mod">
        <pc:chgData name="EDSON ROGER DAMASIO SILVA" userId="a0e53ba5-fcc6-4fd6-a555-6f4297ccc076" providerId="ADAL" clId="{F7FD753D-9447-4C5F-8DC8-1C9BE3870CD1}" dt="2022-11-25T23:32:18.631" v="531" actId="20577"/>
        <pc:sldMkLst>
          <pc:docMk/>
          <pc:sldMk cId="28222200" sldId="262"/>
        </pc:sldMkLst>
        <pc:spChg chg="add mod">
          <ac:chgData name="EDSON ROGER DAMASIO SILVA" userId="a0e53ba5-fcc6-4fd6-a555-6f4297ccc076" providerId="ADAL" clId="{F7FD753D-9447-4C5F-8DC8-1C9BE3870CD1}" dt="2022-11-25T21:44:46.496" v="52"/>
          <ac:spMkLst>
            <pc:docMk/>
            <pc:sldMk cId="28222200" sldId="262"/>
            <ac:spMk id="4" creationId="{1C7582CD-0AE6-06ED-C6E5-2403EE1967BF}"/>
          </ac:spMkLst>
        </pc:spChg>
        <pc:spChg chg="mod">
          <ac:chgData name="EDSON ROGER DAMASIO SILVA" userId="a0e53ba5-fcc6-4fd6-a555-6f4297ccc076" providerId="ADAL" clId="{F7FD753D-9447-4C5F-8DC8-1C9BE3870CD1}" dt="2022-11-25T23:32:18.631" v="531" actId="20577"/>
          <ac:spMkLst>
            <pc:docMk/>
            <pc:sldMk cId="28222200" sldId="262"/>
            <ac:spMk id="6" creationId="{E0AA4F7C-B206-7A92-17BE-FAE3D4BE620D}"/>
          </ac:spMkLst>
        </pc:spChg>
      </pc:sldChg>
      <pc:sldChg chg="addSp modSp mod">
        <pc:chgData name="EDSON ROGER DAMASIO SILVA" userId="a0e53ba5-fcc6-4fd6-a555-6f4297ccc076" providerId="ADAL" clId="{F7FD753D-9447-4C5F-8DC8-1C9BE3870CD1}" dt="2022-11-25T23:12:44.711" v="399" actId="20577"/>
        <pc:sldMkLst>
          <pc:docMk/>
          <pc:sldMk cId="134440623" sldId="263"/>
        </pc:sldMkLst>
        <pc:spChg chg="add mod">
          <ac:chgData name="EDSON ROGER DAMASIO SILVA" userId="a0e53ba5-fcc6-4fd6-a555-6f4297ccc076" providerId="ADAL" clId="{F7FD753D-9447-4C5F-8DC8-1C9BE3870CD1}" dt="2022-11-25T21:39:29.875" v="32"/>
          <ac:spMkLst>
            <pc:docMk/>
            <pc:sldMk cId="134440623" sldId="263"/>
            <ac:spMk id="2" creationId="{BD521E26-6AE4-E5FD-5929-46D81BF422CA}"/>
          </ac:spMkLst>
        </pc:spChg>
        <pc:spChg chg="mod">
          <ac:chgData name="EDSON ROGER DAMASIO SILVA" userId="a0e53ba5-fcc6-4fd6-a555-6f4297ccc076" providerId="ADAL" clId="{F7FD753D-9447-4C5F-8DC8-1C9BE3870CD1}" dt="2022-11-25T23:12:44.711" v="399" actId="20577"/>
          <ac:spMkLst>
            <pc:docMk/>
            <pc:sldMk cId="134440623" sldId="263"/>
            <ac:spMk id="5" creationId="{2EF30B2B-CA5F-9FFA-6FBE-3846FCB690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DA31C-B32D-9350-4FDC-17F7ACD6A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9EAAA8-94EA-8F6E-6B88-B975E205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AFF32-F3FB-3A9A-0108-93B9946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F8CE58-9B85-EE58-C57D-CF36DD2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3A60D1-9C37-2962-959B-83F918DC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1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3B5B-751E-3685-567E-A11F7F83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C0DC03-0950-5369-DAE1-962C39E29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201E4-8535-964A-6F3D-ADEE9090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8A9FC-4AEB-C177-3A63-1F52B5CB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47EE5D-11F2-83CB-BEA9-F178EF4D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54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755375-E510-AC6B-5B59-33C5DA187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204C25-5114-1F68-D93E-3E0E5F70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2B0E7-AA6D-892B-C486-5BD72B84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CCC68C-5113-5D51-47B0-56530B60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6DBF4-70D2-501A-C2D8-15EE6703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04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E8C93-D2CE-3F50-5ACD-B5427C00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D0CB6-BF45-8751-A1BC-D58A3294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AE42D9-8AF1-0794-0357-46B4220E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F7166-8687-DF9E-7D54-218F65D5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3E1B4-F6DC-6EAF-6988-8E825F20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07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1886-E945-6109-8102-2044A3C5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F8A39-DBBC-3891-4085-2BCF5876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86D44-DAC6-4CCC-6CD8-383FE568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D2DF7-6676-89E1-5BF6-18ED4DE9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3DED89-3C24-9ABD-BDE7-559386C4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4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625CF-8820-4AA8-E7A1-19069D98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32B13-3E19-7BA7-1E3F-34DC6338C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A5BD16-9A69-C4BF-CBEC-9F1960BA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E4F446-9C50-B820-4637-D20C5DC0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1516AC-854D-9807-AAD2-AF700635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9E0728-79EE-2AB3-49C9-F331B939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81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FF53-23D3-1FE6-81C7-C822D088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52DF4-00A0-F567-7AE8-A901DC24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2B381-1180-D696-3D16-5D47935C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FF352C-C3E9-1A06-FDD1-9047DDE6D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4838AF-EDE1-7EB2-78BB-BA186583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942CA0-CD23-C456-7C81-B750FFEE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ECD6FF-A6A3-2F5A-B207-E5E6BB26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4E38A5-90AD-973E-DC88-33CC2078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45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8B512-D554-B433-DEFF-817CAA7F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F9AF94-9165-D2C0-F7BD-81A9E901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82ECB1-1C2F-9015-5876-710216D6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2ED61A-07D7-0666-F24E-08DC9E8E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2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7179A-5338-3E23-92F8-9C305467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E9B9CB-43EB-5C67-B859-979DF3C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E5E6DF-FCAC-3E7F-3335-561F1928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05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6ED45-4BAC-6B2D-90CF-2DF87BA6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F0133-9E1A-4A6B-D6A1-BE0330EE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F6D49-E81D-3BB2-2D21-9EDB23F64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26A011-7568-CD02-82B1-6A8195B6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9750A6-4979-6876-25CA-B6A5F6E3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6759B2-32D9-06B6-FC24-A642F3C3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5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D5411-DF98-4A93-1919-E0D723D6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C8D8E6-13B7-A28E-5EB0-96B4E56A9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08C263-0042-9E6F-2C46-1E77EA887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35B37A-A314-A5DB-C5BC-4DB87C89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CF1DB7-1EB5-8460-9AC7-EAD208BE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911890-C9CE-CC48-A867-FC5BB2F5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7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5FF43D-E2AF-1C24-52F9-5313C49F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3131BB-879A-2903-66BC-B208E7EE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7800AD-19A5-C46A-BEEB-622EE10DB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5697-29A7-48E6-AE78-9BA525C5238C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CFC25-0312-C58F-2DE9-675C1063F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E7A33-08B0-290F-BF53-1B2876C32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D917-1F63-4E41-A7A1-89280214E4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B17F35-6130-FC85-5188-B8EF217CD214}"/>
              </a:ext>
            </a:extLst>
          </p:cNvPr>
          <p:cNvSpPr txBox="1"/>
          <p:nvPr/>
        </p:nvSpPr>
        <p:spPr>
          <a:xfrm>
            <a:off x="2590801" y="933722"/>
            <a:ext cx="6576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/>
              <a:t>slide 3</a:t>
            </a:r>
          </a:p>
          <a:p>
            <a:endParaRPr lang="pt-BR" cap="all"/>
          </a:p>
          <a:p>
            <a:r>
              <a:rPr lang="pt-BR" cap="all"/>
              <a:t>aqui relatamos o nascimento do primeiro conceito de música, que parte dos sons naturais e toma outras roupagens culturais no decorrer da sua linha temporal,</a:t>
            </a:r>
          </a:p>
          <a:p>
            <a:r>
              <a:rPr lang="pt-BR" cap="all"/>
              <a:t>passa a ter uma significância com a relação do consumo que deságua na relação comercial.</a:t>
            </a:r>
          </a:p>
          <a:p>
            <a:endParaRPr lang="pt-BR" cap="all"/>
          </a:p>
          <a:p>
            <a:r>
              <a:rPr lang="pt-BR" cap="all"/>
              <a:t>o consumo não explicitado no objeto de estudo</a:t>
            </a:r>
          </a:p>
          <a:p>
            <a:r>
              <a:rPr lang="pt-BR" cap="all"/>
              <a:t>é a intersecção que relaciona no âmbito </a:t>
            </a:r>
          </a:p>
          <a:p>
            <a:r>
              <a:rPr lang="pt-BR" cap="all"/>
              <a:t>Da semiosfera a música ao comércio,</a:t>
            </a:r>
          </a:p>
          <a:p>
            <a:endParaRPr lang="pt-BR" cap="all"/>
          </a:p>
          <a:p>
            <a:r>
              <a:rPr lang="pt-BR" cap="all"/>
              <a:t>Desta relação rebenta</a:t>
            </a:r>
          </a:p>
          <a:p>
            <a:r>
              <a:rPr lang="pt-BR" cap="all"/>
              <a:t>novas culturas de modo de consumo referente</a:t>
            </a:r>
          </a:p>
          <a:p>
            <a:r>
              <a:rPr lang="pt-BR" cap="all"/>
              <a:t>a música proporcionando assim novas linguagens</a:t>
            </a:r>
          </a:p>
          <a:p>
            <a:r>
              <a:rPr lang="pt-BR" cap="all"/>
              <a:t>que serão evidenciadas na apresentação.</a:t>
            </a:r>
          </a:p>
        </p:txBody>
      </p:sp>
    </p:spTree>
    <p:extLst>
      <p:ext uri="{BB962C8B-B14F-4D97-AF65-F5344CB8AC3E}">
        <p14:creationId xmlns:p14="http://schemas.microsoft.com/office/powerpoint/2010/main" val="310225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EF30B2B-CA5F-9FFA-6FBE-3846FCB690C8}"/>
              </a:ext>
            </a:extLst>
          </p:cNvPr>
          <p:cNvSpPr txBox="1"/>
          <p:nvPr/>
        </p:nvSpPr>
        <p:spPr>
          <a:xfrm>
            <a:off x="2467429" y="1393371"/>
            <a:ext cx="5936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Slide 4</a:t>
            </a:r>
            <a:br>
              <a:rPr lang="pt-BR"/>
            </a:br>
            <a:br>
              <a:rPr lang="pt-BR"/>
            </a:br>
            <a:r>
              <a:rPr lang="pt-BR"/>
              <a:t>Nestes BLOCOS CITAMOS SOBRE A INTERSECÇÃO DA ORIGEM, MODA E CULTURA Meio que num modo de LINHA TEMPORAL, E DESCORRENDO/Linkando AO NOSSO OBJETO DE ESTUDO que seria a comercialização da musica em Streamings 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D521E26-6AE4-E5FD-5929-46D81BF422CA}"/>
              </a:ext>
            </a:extLst>
          </p:cNvPr>
          <p:cNvSpPr/>
          <p:nvPr/>
        </p:nvSpPr>
        <p:spPr>
          <a:xfrm>
            <a:off x="187569" y="128954"/>
            <a:ext cx="269631" cy="265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4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3BD8E2-2D38-B4DE-AFBA-8742363602AA}"/>
              </a:ext>
            </a:extLst>
          </p:cNvPr>
          <p:cNvSpPr txBox="1"/>
          <p:nvPr/>
        </p:nvSpPr>
        <p:spPr>
          <a:xfrm>
            <a:off x="595085" y="474345"/>
            <a:ext cx="3251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/>
              <a:t>O </a:t>
            </a:r>
            <a:r>
              <a:rPr lang="pt-BR" b="1"/>
              <a:t>COMÉRCIO</a:t>
            </a:r>
            <a:r>
              <a:rPr lang="pt-BR"/>
              <a:t> DA MÚSICA SURGE NAS VERTENTES CULTURAIS DA TROCA. FOI BASEANDO NAS RELAÇÕES ESCAMBIAIS, RECEBENDO PREÇO E HOJE É UMA DAS VEIAS RELACIONAL CULTURAL DO COMÉRCIO.</a:t>
            </a:r>
            <a:br>
              <a:rPr lang="pt-BR"/>
            </a:br>
            <a:br>
              <a:rPr lang="pt-BR"/>
            </a:br>
            <a:r>
              <a:rPr lang="pt-BR"/>
              <a:t>TÁMBEM PERTENCENTE DESSA RELAÇÃO COMÉRCIAL É A PIRATARIA, QUE POSSUI A CULTURA DE VENDER PRODUTOS COPIADOS DE AUTORES SEM A LICENÇA DEVIDA. </a:t>
            </a:r>
            <a:br>
              <a:rPr lang="pt-BR"/>
            </a:br>
            <a:br>
              <a:rPr lang="pt-BR"/>
            </a:br>
            <a:r>
              <a:rPr lang="pt-BR"/>
              <a:t>ENTÃO UM NOVO TEXTO CULTURAL É SOBREPOSTO A MÚSICA, ATRAVÉS DA RELAÇÃO COM A CULTURA DO COMÉRCIO...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A6E103-D820-03BA-D711-92B2AC9AB60A}"/>
              </a:ext>
            </a:extLst>
          </p:cNvPr>
          <p:cNvSpPr txBox="1"/>
          <p:nvPr/>
        </p:nvSpPr>
        <p:spPr>
          <a:xfrm>
            <a:off x="4026806" y="261823"/>
            <a:ext cx="358502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/>
              <a:t>PESSOAS QUERIAM CONSUMIR MÚSICAS A QUALQUER MODO, E COMO OS MEIOS DE DISSEMINAÇÃO CULTURAL DA MÚSICA MUDAM SOBRE UMA CONSTANTE, O ACESSO A ELA TAMBÉM MUDA.</a:t>
            </a:r>
            <a:br>
              <a:rPr lang="pt-BR"/>
            </a:br>
            <a:br>
              <a:rPr lang="pt-BR"/>
            </a:br>
            <a:r>
              <a:rPr lang="pt-BR"/>
              <a:t>“No ano de 1877, o inventor norte-americano Thomas Edison desenvolve o primeiro aparelho prático de gravação sonora, onde o som era registrado por meio de uma agulha que riscava um cilindro de cera. Nesse sistema, os sulcos feitos pela agulha, quando novamente percorridos, revelavam a gravação feita.”</a:t>
            </a:r>
            <a:br>
              <a:rPr lang="pt-BR"/>
            </a:br>
            <a:br>
              <a:rPr lang="pt-BR"/>
            </a:br>
            <a:r>
              <a:rPr lang="pt-BR"/>
              <a:t>ESTAVA AÍ O SURGIMENTO DE UMA NOVA CULTURA RELACIONADA A MÚSICA, A CULTURA COMERCIAL FONOGRÁFICA.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6EF6D9-2C04-7B6F-B50E-7A76E96C23B3}"/>
              </a:ext>
            </a:extLst>
          </p:cNvPr>
          <p:cNvSpPr txBox="1"/>
          <p:nvPr/>
        </p:nvSpPr>
        <p:spPr>
          <a:xfrm>
            <a:off x="7964713" y="1646817"/>
            <a:ext cx="31931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PASSÍVEIS A PIRATARIA, TANTO A CULTURA COMERCIAL FONOGRÁFICA, QUANTO A NÃO EXPLICITA TECNOLOGICA (OUTRA TEXTURA AMARANHADA) , A QUAL RECODIFICOU O MEIO DE CONSUMO E COMERCIO DA MÚSICA, A CULTURA DE OUVIR MÚSICA FOI SENDO MODERNIZADA DE OUTROS MODOS NO DECORRER DOS TEMPOS.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3A21CC-C2C1-218A-9053-502E4D3FFF09}"/>
              </a:ext>
            </a:extLst>
          </p:cNvPr>
          <p:cNvSpPr txBox="1"/>
          <p:nvPr/>
        </p:nvSpPr>
        <p:spPr>
          <a:xfrm>
            <a:off x="8650514" y="974582"/>
            <a:ext cx="1821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SLIDE 4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0AEC333-AFD4-4F84-BA4F-B07EC8D77E5D}"/>
              </a:ext>
            </a:extLst>
          </p:cNvPr>
          <p:cNvSpPr/>
          <p:nvPr/>
        </p:nvSpPr>
        <p:spPr>
          <a:xfrm>
            <a:off x="187569" y="128954"/>
            <a:ext cx="269631" cy="265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4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2BB4B2F-1500-C228-26C7-2B724C93508B}"/>
              </a:ext>
            </a:extLst>
          </p:cNvPr>
          <p:cNvSpPr txBox="1"/>
          <p:nvPr/>
        </p:nvSpPr>
        <p:spPr>
          <a:xfrm>
            <a:off x="3410857" y="1990305"/>
            <a:ext cx="39914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cap="all"/>
              <a:t>slide 5</a:t>
            </a:r>
            <a:br>
              <a:rPr lang="pt-BR" cap="all"/>
            </a:br>
            <a:endParaRPr lang="pt-BR" cap="all"/>
          </a:p>
          <a:p>
            <a:r>
              <a:rPr lang="pt-BR" cap="all"/>
              <a:t>Como foi bem citado pelo meu colega,</a:t>
            </a:r>
          </a:p>
          <a:p>
            <a:r>
              <a:rPr lang="pt-BR" cap="all"/>
              <a:t>outras culturas cercam o objeto </a:t>
            </a:r>
          </a:p>
          <a:p>
            <a:r>
              <a:rPr lang="pt-BR" cap="all"/>
              <a:t>em questão, fazendo parte desta semiosfera.</a:t>
            </a:r>
          </a:p>
          <a:p>
            <a:endParaRPr lang="pt-BR" cap="all"/>
          </a:p>
          <a:p>
            <a:r>
              <a:rPr lang="pt-BR" cap="all"/>
              <a:t>explicando este gráfico, o que temos aqui: </a:t>
            </a:r>
          </a:p>
        </p:txBody>
      </p:sp>
    </p:spTree>
    <p:extLst>
      <p:ext uri="{BB962C8B-B14F-4D97-AF65-F5344CB8AC3E}">
        <p14:creationId xmlns:p14="http://schemas.microsoft.com/office/powerpoint/2010/main" val="24760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C012F23-F8C1-2AA0-FDEB-FFC335AE05EB}"/>
              </a:ext>
            </a:extLst>
          </p:cNvPr>
          <p:cNvSpPr txBox="1"/>
          <p:nvPr/>
        </p:nvSpPr>
        <p:spPr>
          <a:xfrm>
            <a:off x="3251200" y="213755"/>
            <a:ext cx="48187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cap="all"/>
          </a:p>
          <a:p>
            <a:r>
              <a:rPr lang="pt-BR" cap="all"/>
              <a:t>slide 6</a:t>
            </a:r>
          </a:p>
          <a:p>
            <a:endParaRPr lang="pt-BR" cap="all"/>
          </a:p>
          <a:p>
            <a:r>
              <a:rPr lang="pt-BR" cap="all"/>
              <a:t>bem, trazemos uma breve passagem nessas janelas</a:t>
            </a:r>
          </a:p>
          <a:p>
            <a:r>
              <a:rPr lang="pt-BR" cap="all"/>
              <a:t>uma perspectiva pessoal, rente a perspectiva</a:t>
            </a:r>
          </a:p>
          <a:p>
            <a:r>
              <a:rPr lang="pt-BR" cap="all"/>
              <a:t>do Daniel, (Eu cito o Daniel por ser o </a:t>
            </a:r>
          </a:p>
          <a:p>
            <a:r>
              <a:rPr lang="pt-BR" cap="all"/>
              <a:t>o primeiro idealizador desta nova relação </a:t>
            </a:r>
          </a:p>
          <a:p>
            <a:r>
              <a:rPr lang="pt-BR" cap="all"/>
              <a:t>cultural sobre o nosso objeto de estudo).</a:t>
            </a:r>
          </a:p>
          <a:p>
            <a:r>
              <a:rPr lang="pt-BR" cap="all"/>
              <a:t>Explicando um pouco as motivações, as análises</a:t>
            </a:r>
          </a:p>
          <a:p>
            <a:r>
              <a:rPr lang="pt-BR" cap="all"/>
              <a:t>e métodos aplicados nessas texturas DO NOSSO OBJETO.</a:t>
            </a:r>
          </a:p>
          <a:p>
            <a:endParaRPr lang="pt-BR" cap="all"/>
          </a:p>
          <a:p>
            <a:r>
              <a:rPr lang="pt-BR" cap="all"/>
              <a:t>E não há nada mais nítido do que um vídeo</a:t>
            </a:r>
          </a:p>
          <a:p>
            <a:r>
              <a:rPr lang="pt-BR" cap="all"/>
              <a:t>relatando o instante da premissa</a:t>
            </a:r>
          </a:p>
          <a:p>
            <a:r>
              <a:rPr lang="pt-BR" cap="all"/>
              <a:t>desta nova textura...</a:t>
            </a:r>
          </a:p>
        </p:txBody>
      </p:sp>
    </p:spTree>
    <p:extLst>
      <p:ext uri="{BB962C8B-B14F-4D97-AF65-F5344CB8AC3E}">
        <p14:creationId xmlns:p14="http://schemas.microsoft.com/office/powerpoint/2010/main" val="104761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4286930-CCDA-04FE-E840-A62BBF8D7D21}"/>
              </a:ext>
            </a:extLst>
          </p:cNvPr>
          <p:cNvSpPr txBox="1"/>
          <p:nvPr/>
        </p:nvSpPr>
        <p:spPr>
          <a:xfrm>
            <a:off x="2714172" y="440568"/>
            <a:ext cx="42381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cap="all"/>
          </a:p>
          <a:p>
            <a:r>
              <a:rPr lang="pt-BR" cap="all"/>
              <a:t>slide 8</a:t>
            </a:r>
            <a:br>
              <a:rPr lang="pt-BR" cap="all"/>
            </a:br>
            <a:br>
              <a:rPr lang="pt-BR" cap="all"/>
            </a:br>
            <a:endParaRPr lang="pt-BR" cap="all"/>
          </a:p>
          <a:p>
            <a:r>
              <a:rPr lang="pt-BR" cap="all"/>
              <a:t>Observem que interessante. Após o surgimento</a:t>
            </a:r>
          </a:p>
          <a:p>
            <a:r>
              <a:rPr lang="pt-BR" cap="all"/>
              <a:t>das streamings propiciou outras</a:t>
            </a:r>
          </a:p>
          <a:p>
            <a:r>
              <a:rPr lang="pt-BR" cap="all"/>
              <a:t>texturas culturais.</a:t>
            </a:r>
          </a:p>
          <a:p>
            <a:endParaRPr lang="pt-BR" cap="all"/>
          </a:p>
          <a:p>
            <a:r>
              <a:rPr lang="pt-BR" cap="all"/>
              <a:t>Vou explicar o funcionamento disso, que não</a:t>
            </a:r>
          </a:p>
          <a:p>
            <a:r>
              <a:rPr lang="pt-BR" cap="all"/>
              <a:t>é muito de interesse popular, mas que existe</a:t>
            </a:r>
          </a:p>
          <a:p>
            <a:r>
              <a:rPr lang="pt-BR" cap="all"/>
              <a:t>uma gama de relacionamentos culturais </a:t>
            </a:r>
          </a:p>
          <a:p>
            <a:r>
              <a:rPr lang="pt-BR" cap="all"/>
              <a:t>em volta das streamings...</a:t>
            </a:r>
          </a:p>
        </p:txBody>
      </p:sp>
    </p:spTree>
    <p:extLst>
      <p:ext uri="{BB962C8B-B14F-4D97-AF65-F5344CB8AC3E}">
        <p14:creationId xmlns:p14="http://schemas.microsoft.com/office/powerpoint/2010/main" val="222178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0AA4F7C-B206-7A92-17BE-FAE3D4BE620D}"/>
              </a:ext>
            </a:extLst>
          </p:cNvPr>
          <p:cNvSpPr txBox="1"/>
          <p:nvPr/>
        </p:nvSpPr>
        <p:spPr>
          <a:xfrm>
            <a:off x="1560285" y="474345"/>
            <a:ext cx="90714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slide 9</a:t>
            </a:r>
          </a:p>
          <a:p>
            <a:endParaRPr lang="pt-BR"/>
          </a:p>
          <a:p>
            <a:r>
              <a:rPr lang="pt-BR"/>
              <a:t>Trazemos a simbologia</a:t>
            </a:r>
          </a:p>
          <a:p>
            <a:endParaRPr lang="pt-BR"/>
          </a:p>
          <a:p>
            <a:r>
              <a:rPr lang="pt-BR"/>
              <a:t>em principio os modos de como a música foi sendo representada durante a linha temporal</a:t>
            </a:r>
          </a:p>
          <a:p>
            <a:r>
              <a:rPr lang="pt-BR"/>
              <a:t>através dos códigos e linguagens como por exemplo:</a:t>
            </a:r>
          </a:p>
          <a:p>
            <a:endParaRPr lang="pt-BR"/>
          </a:p>
          <a:p>
            <a:r>
              <a:rPr lang="pt-BR"/>
              <a:t>na primeira imagem a ordem e normas da cartilha rítmica.</a:t>
            </a:r>
          </a:p>
          <a:p>
            <a:r>
              <a:rPr lang="pt-BR"/>
              <a:t>na segunda imagem regras gramaticais, e a forma de compor a musica, em forma de texto,</a:t>
            </a:r>
          </a:p>
          <a:p>
            <a:r>
              <a:rPr lang="pt-BR"/>
              <a:t>na terceira imagem a regra sintática e a linguagem de máquina.</a:t>
            </a:r>
          </a:p>
          <a:p>
            <a:endParaRPr lang="pt-BR"/>
          </a:p>
          <a:p>
            <a:r>
              <a:rPr lang="pt-BR"/>
              <a:t>E seguindo para a segunda linha temos:</a:t>
            </a:r>
          </a:p>
          <a:p>
            <a:endParaRPr lang="pt-BR"/>
          </a:p>
          <a:p>
            <a:r>
              <a:rPr lang="pt-BR"/>
              <a:t>Na primeira imagem o cilindro que foi citado</a:t>
            </a:r>
          </a:p>
          <a:p>
            <a:r>
              <a:rPr lang="pt-BR"/>
              <a:t>na criação do Thomas Edison, </a:t>
            </a:r>
          </a:p>
          <a:p>
            <a:r>
              <a:rPr lang="pt-BR"/>
              <a:t>na segunda um LP, e por fim</a:t>
            </a:r>
          </a:p>
          <a:p>
            <a:r>
              <a:rPr lang="pt-BR"/>
              <a:t>uma playlist de um app de streaming.</a:t>
            </a:r>
          </a:p>
          <a:p>
            <a:endParaRPr lang="pt-BR"/>
          </a:p>
          <a:p>
            <a:r>
              <a:rPr lang="pt-BR"/>
              <a:t>Essa segunda linha revela tanto a evolução do meio de acesso ao consumo da música como objeto representativo de comercio em relação a música.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C7582CD-0AE6-06ED-C6E5-2403EE1967BF}"/>
              </a:ext>
            </a:extLst>
          </p:cNvPr>
          <p:cNvSpPr/>
          <p:nvPr/>
        </p:nvSpPr>
        <p:spPr>
          <a:xfrm>
            <a:off x="187569" y="128954"/>
            <a:ext cx="269631" cy="265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B1316C-A773-1F3A-4B05-141A51241840}"/>
              </a:ext>
            </a:extLst>
          </p:cNvPr>
          <p:cNvSpPr txBox="1"/>
          <p:nvPr/>
        </p:nvSpPr>
        <p:spPr>
          <a:xfrm>
            <a:off x="275770" y="197346"/>
            <a:ext cx="348342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pt-BR"/>
            </a:br>
            <a:br>
              <a:rPr lang="pt-BR"/>
            </a:br>
            <a:r>
              <a:rPr lang="pt-BR"/>
              <a:t>A HIPÓTESE É QUE A MÚSICA ESTÁ PARA A ALMA DO NEGÓCIO, ASSIM COMO OS OUVIDOS ESTÃO PARA AS PORTAS DO SENTIDO.</a:t>
            </a:r>
            <a:br>
              <a:rPr lang="pt-BR"/>
            </a:br>
            <a:br>
              <a:rPr lang="pt-BR"/>
            </a:br>
            <a:r>
              <a:rPr lang="pt-BR"/>
              <a:t>A MÚSICA NÃO DEIXOU DE SER MÚSICA, “ELA” SÓ ESTÁ DIALOGANDO COM AS FASES DO SEU TEMPO. SEU SENTIDO PERMANECE (TOCAR ONDE OS DEDOS NÃO TOCAM E PREENCHER ONDE NENHUMA MASSA OU VOLUME É CAPAZ DE PREENCHER). SEM ELA A VIDA É UM PASMO NO ESPAÇO SILENCIOSO E VAZIO.</a:t>
            </a:r>
          </a:p>
          <a:p>
            <a:pPr algn="ctr"/>
            <a:endParaRPr lang="pt-BR"/>
          </a:p>
          <a:p>
            <a:pPr algn="ctr"/>
            <a:r>
              <a:rPr lang="pt-BR"/>
              <a:t>PORTANTO, A MÚSICA SEMPRE PERMANECERÁ EM PLENA ESSÊNCIA, MESMO COM “O QUE” ELA SE RELACIONE E AONDE ELA SEJA ESCUTADA.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FB5964-6C35-53E1-0A86-6965571348EA}"/>
              </a:ext>
            </a:extLst>
          </p:cNvPr>
          <p:cNvSpPr txBox="1"/>
          <p:nvPr/>
        </p:nvSpPr>
        <p:spPr>
          <a:xfrm>
            <a:off x="4310742" y="671691"/>
            <a:ext cx="348342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/>
              <a:t>PORÉM, PARA DANIEL EK E SEUS USUÁRIOS, SINÔNIMO DE MÚSICA É A PLATAFORMA SPOTFY. NA LINGUGEM DO DESENVOLVEDOR OS RELACIONAMENTOS ATRELADO A MÚSICA, NÃO SENDO MAIS UM OBJETO COMPOSTO DE SÍMBOLOS E SIM UM MACRO DE ARQUIVOS ACOMPLADOS EM UMA BASE DIGITAL, É SIMPLESMENTE COMERCIAL. É UM NICHO DO COMÉRCIO QUE AGORA APROPRIA-SE DE NOVAS LINGUAGENS E CÓDIGOS, COMO POR EXEMPLO ALGORÍTMOS QUE SÃO CÓDIGOS DE LINGUAGEM DE MÁQUINA, AS ANÁLISES DE MÚSICAS ESCUTADAS, QUE PASSAM A SER PADRÕES COMPORTAMENTAIS, OU PODE SE DIZER UMA MODA DE HITS QUE O USUÁRIO CONSOME, DENTRE OUTRAS PESPECTIVAS.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5E904E-A3CE-E08E-514A-03A070E79343}"/>
              </a:ext>
            </a:extLst>
          </p:cNvPr>
          <p:cNvSpPr txBox="1"/>
          <p:nvPr/>
        </p:nvSpPr>
        <p:spPr>
          <a:xfrm>
            <a:off x="8345714" y="3105834"/>
            <a:ext cx="32366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E POR FIM, UMA PASSAGEM DO PENSADOR  PLATÃO, QUANDO SEGUNDO O MESMO EXPRESSA QUE: </a:t>
            </a:r>
            <a:br>
              <a:rPr lang="pt-BR"/>
            </a:br>
            <a:br>
              <a:rPr lang="pt-BR"/>
            </a:br>
            <a:r>
              <a:rPr lang="pt-BR"/>
              <a:t>ABRE ÁSPAS: A MÚSICA DA ALMA AO UNIVERSO, ASAS À MENTE, VOO A IMAGINAÇÃO E VIDA A TUDO.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EBA956-FD91-1186-2178-18C09710D507}"/>
              </a:ext>
            </a:extLst>
          </p:cNvPr>
          <p:cNvSpPr txBox="1"/>
          <p:nvPr/>
        </p:nvSpPr>
        <p:spPr>
          <a:xfrm>
            <a:off x="9136742" y="1672402"/>
            <a:ext cx="1654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11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A819B6A-F14B-1940-1DA1-775DAF9E6902}"/>
              </a:ext>
            </a:extLst>
          </p:cNvPr>
          <p:cNvSpPr/>
          <p:nvPr/>
        </p:nvSpPr>
        <p:spPr>
          <a:xfrm>
            <a:off x="8311940" y="2840096"/>
            <a:ext cx="257630" cy="2657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9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C2FE1C6-E0C6-5834-54BA-B0C9ADBA675C}"/>
              </a:ext>
            </a:extLst>
          </p:cNvPr>
          <p:cNvSpPr txBox="1"/>
          <p:nvPr/>
        </p:nvSpPr>
        <p:spPr>
          <a:xfrm>
            <a:off x="3048000" y="339474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slide 11</a:t>
            </a:r>
          </a:p>
          <a:p>
            <a:endParaRPr lang="pt-BR"/>
          </a:p>
          <a:p>
            <a:r>
              <a:rPr lang="pt-BR"/>
              <a:t>Bem, pelo fenômeno da percepção</a:t>
            </a:r>
          </a:p>
          <a:p>
            <a:r>
              <a:rPr lang="pt-BR"/>
              <a:t>é notável que a movimentação da cultura do</a:t>
            </a:r>
          </a:p>
          <a:p>
            <a:r>
              <a:rPr lang="pt-BR"/>
              <a:t>uso de redes sociais vem num crescimento</a:t>
            </a:r>
          </a:p>
          <a:p>
            <a:r>
              <a:rPr lang="pt-BR"/>
              <a:t>exponencial, e também outrora, como dito pelo</a:t>
            </a:r>
          </a:p>
          <a:p>
            <a:r>
              <a:rPr lang="pt-BR"/>
              <a:t>Daniel, outras empresas da comunidade do vale</a:t>
            </a:r>
          </a:p>
          <a:p>
            <a:r>
              <a:rPr lang="pt-BR"/>
              <a:t>do silício evitaram esses tipo de algoritmos</a:t>
            </a:r>
          </a:p>
          <a:p>
            <a:r>
              <a:rPr lang="pt-BR"/>
              <a:t>devido as questões estruturais, de custos, </a:t>
            </a:r>
          </a:p>
          <a:p>
            <a:r>
              <a:rPr lang="pt-BR"/>
              <a:t>desafios... entretanto, hoje, timidamente vemos</a:t>
            </a:r>
          </a:p>
          <a:p>
            <a:r>
              <a:rPr lang="pt-BR"/>
              <a:t>isso sendo revertido, áudios podendo ser salvos em</a:t>
            </a:r>
          </a:p>
          <a:p>
            <a:r>
              <a:rPr lang="pt-BR"/>
              <a:t>galerias internas das redes sociais, dando</a:t>
            </a:r>
          </a:p>
          <a:p>
            <a:r>
              <a:rPr lang="pt-BR"/>
              <a:t>espaço para quem sabe uma aba de play </a:t>
            </a:r>
            <a:r>
              <a:rPr lang="pt-BR" err="1"/>
              <a:t>list</a:t>
            </a:r>
            <a:endParaRPr lang="pt-BR"/>
          </a:p>
          <a:p>
            <a:r>
              <a:rPr lang="pt-BR"/>
              <a:t>onde você possa guardar não só música a</a:t>
            </a:r>
          </a:p>
          <a:p>
            <a:r>
              <a:rPr lang="pt-BR"/>
              <a:t>qual conhecemos o modelo de composição, como</a:t>
            </a:r>
          </a:p>
          <a:p>
            <a:r>
              <a:rPr lang="pt-BR"/>
              <a:t>também sons em geral, dos quais nos remetem</a:t>
            </a:r>
          </a:p>
          <a:p>
            <a:r>
              <a:rPr lang="pt-BR"/>
              <a:t>a premissa de tudo. Em relação ao comércio da</a:t>
            </a:r>
          </a:p>
          <a:p>
            <a:r>
              <a:rPr lang="pt-BR"/>
              <a:t>música, possivelmente irá tomar outro corpo</a:t>
            </a:r>
          </a:p>
          <a:p>
            <a:r>
              <a:rPr lang="pt-BR"/>
              <a:t>sendo comercializado não a música diretamente,</a:t>
            </a:r>
          </a:p>
          <a:p>
            <a:r>
              <a:rPr lang="pt-BR"/>
              <a:t>mas a rede que comporta músicas ou sons como</a:t>
            </a:r>
          </a:p>
          <a:p>
            <a:r>
              <a:rPr lang="pt-BR"/>
              <a:t>um todo, dando assim um novo e possível nicho</a:t>
            </a:r>
          </a:p>
          <a:p>
            <a:r>
              <a:rPr lang="pt-BR"/>
              <a:t>comercial da música.</a:t>
            </a:r>
          </a:p>
        </p:txBody>
      </p:sp>
    </p:spTree>
    <p:extLst>
      <p:ext uri="{BB962C8B-B14F-4D97-AF65-F5344CB8AC3E}">
        <p14:creationId xmlns:p14="http://schemas.microsoft.com/office/powerpoint/2010/main" val="2373314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SOUZA MALVAR DA SILVA</dc:creator>
  <cp:revision>1</cp:revision>
  <dcterms:created xsi:type="dcterms:W3CDTF">2022-11-25T20:37:56Z</dcterms:created>
  <dcterms:modified xsi:type="dcterms:W3CDTF">2022-11-25T23:32:30Z</dcterms:modified>
</cp:coreProperties>
</file>