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2" r:id="rId3"/>
    <p:sldId id="257" r:id="rId4"/>
    <p:sldId id="259" r:id="rId5"/>
    <p:sldId id="262" r:id="rId6"/>
    <p:sldId id="264" r:id="rId7"/>
    <p:sldId id="266" r:id="rId8"/>
    <p:sldId id="271" r:id="rId9"/>
    <p:sldId id="265" r:id="rId10"/>
    <p:sldId id="273" r:id="rId11"/>
    <p:sldId id="263" r:id="rId12"/>
    <p:sldId id="258" r:id="rId13"/>
    <p:sldId id="261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9E7"/>
    <a:srgbClr val="FFF7E1"/>
    <a:srgbClr val="FFC819"/>
    <a:srgbClr val="FFFFCC"/>
    <a:srgbClr val="78DDE8"/>
    <a:srgbClr val="762EA2"/>
    <a:srgbClr val="C5E0B4"/>
    <a:srgbClr val="AC8300"/>
    <a:srgbClr val="7A5D00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2D168D-540B-432C-BA9E-93C376841D1F}" v="12" dt="2023-02-28T13:50:56.1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116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SOUZA MALVAR DA SILVA" userId="1ee18bcc-50cd-4a3f-8e4b-e41cad6a373f" providerId="ADAL" clId="{932D168D-540B-432C-BA9E-93C376841D1F}"/>
    <pc:docChg chg="undo custSel modSld addSection delSection">
      <pc:chgData name="MATHEUS SOUZA MALVAR DA SILVA" userId="1ee18bcc-50cd-4a3f-8e4b-e41cad6a373f" providerId="ADAL" clId="{932D168D-540B-432C-BA9E-93C376841D1F}" dt="2023-02-28T13:51:16.090" v="17" actId="478"/>
      <pc:docMkLst>
        <pc:docMk/>
      </pc:docMkLst>
      <pc:sldChg chg="addSp delSp modSp mod">
        <pc:chgData name="MATHEUS SOUZA MALVAR DA SILVA" userId="1ee18bcc-50cd-4a3f-8e4b-e41cad6a373f" providerId="ADAL" clId="{932D168D-540B-432C-BA9E-93C376841D1F}" dt="2023-02-28T13:51:16.090" v="17" actId="478"/>
        <pc:sldMkLst>
          <pc:docMk/>
          <pc:sldMk cId="3197229935" sldId="272"/>
        </pc:sldMkLst>
        <pc:spChg chg="add del mod">
          <ac:chgData name="MATHEUS SOUZA MALVAR DA SILVA" userId="1ee18bcc-50cd-4a3f-8e4b-e41cad6a373f" providerId="ADAL" clId="{932D168D-540B-432C-BA9E-93C376841D1F}" dt="2023-02-28T13:49:59.069" v="1"/>
          <ac:spMkLst>
            <pc:docMk/>
            <pc:sldMk cId="3197229935" sldId="272"/>
            <ac:spMk id="3" creationId="{D5F31FFD-C0DF-035A-B4A9-0FF8AF87DA8C}"/>
          </ac:spMkLst>
        </pc:spChg>
        <pc:spChg chg="add del mod">
          <ac:chgData name="MATHEUS SOUZA MALVAR DA SILVA" userId="1ee18bcc-50cd-4a3f-8e4b-e41cad6a373f" providerId="ADAL" clId="{932D168D-540B-432C-BA9E-93C376841D1F}" dt="2023-02-28T13:50:56.111" v="13"/>
          <ac:spMkLst>
            <pc:docMk/>
            <pc:sldMk cId="3197229935" sldId="272"/>
            <ac:spMk id="3" creationId="{F936DE22-09AF-099C-37C9-859227BB93DC}"/>
          </ac:spMkLst>
        </pc:spChg>
        <pc:spChg chg="add del mod">
          <ac:chgData name="MATHEUS SOUZA MALVAR DA SILVA" userId="1ee18bcc-50cd-4a3f-8e4b-e41cad6a373f" providerId="ADAL" clId="{932D168D-540B-432C-BA9E-93C376841D1F}" dt="2023-02-28T13:50:56.111" v="13"/>
          <ac:spMkLst>
            <pc:docMk/>
            <pc:sldMk cId="3197229935" sldId="272"/>
            <ac:spMk id="5" creationId="{10625CA7-3F33-915A-0C37-53E49A013821}"/>
          </ac:spMkLst>
        </pc:spChg>
        <pc:spChg chg="add del mod">
          <ac:chgData name="MATHEUS SOUZA MALVAR DA SILVA" userId="1ee18bcc-50cd-4a3f-8e4b-e41cad6a373f" providerId="ADAL" clId="{932D168D-540B-432C-BA9E-93C376841D1F}" dt="2023-02-28T13:49:59.069" v="1"/>
          <ac:spMkLst>
            <pc:docMk/>
            <pc:sldMk cId="3197229935" sldId="272"/>
            <ac:spMk id="5" creationId="{3A6EA0DB-61C8-9A37-3A98-CB1866407A5B}"/>
          </ac:spMkLst>
        </pc:spChg>
        <pc:spChg chg="add del mod">
          <ac:chgData name="MATHEUS SOUZA MALVAR DA SILVA" userId="1ee18bcc-50cd-4a3f-8e4b-e41cad6a373f" providerId="ADAL" clId="{932D168D-540B-432C-BA9E-93C376841D1F}" dt="2023-02-28T13:50:55.162" v="12"/>
          <ac:spMkLst>
            <pc:docMk/>
            <pc:sldMk cId="3197229935" sldId="272"/>
            <ac:spMk id="6" creationId="{EE16BC78-B88E-BF2D-C406-27521BF605E2}"/>
          </ac:spMkLst>
        </pc:spChg>
        <pc:spChg chg="add del mod">
          <ac:chgData name="MATHEUS SOUZA MALVAR DA SILVA" userId="1ee18bcc-50cd-4a3f-8e4b-e41cad6a373f" providerId="ADAL" clId="{932D168D-540B-432C-BA9E-93C376841D1F}" dt="2023-02-28T13:50:55.162" v="12"/>
          <ac:spMkLst>
            <pc:docMk/>
            <pc:sldMk cId="3197229935" sldId="272"/>
            <ac:spMk id="7" creationId="{8E86EEA8-4687-CDAD-298D-52C642BB153E}"/>
          </ac:spMkLst>
        </pc:spChg>
        <pc:spChg chg="add del mod">
          <ac:chgData name="MATHEUS SOUZA MALVAR DA SILVA" userId="1ee18bcc-50cd-4a3f-8e4b-e41cad6a373f" providerId="ADAL" clId="{932D168D-540B-432C-BA9E-93C376841D1F}" dt="2023-02-28T13:51:11.642" v="15" actId="478"/>
          <ac:spMkLst>
            <pc:docMk/>
            <pc:sldMk cId="3197229935" sldId="272"/>
            <ac:spMk id="8" creationId="{5669A2A6-580D-5B6D-D3DE-F8AE75B8325C}"/>
          </ac:spMkLst>
        </pc:spChg>
        <pc:spChg chg="add del mod">
          <ac:chgData name="MATHEUS SOUZA MALVAR DA SILVA" userId="1ee18bcc-50cd-4a3f-8e4b-e41cad6a373f" providerId="ADAL" clId="{932D168D-540B-432C-BA9E-93C376841D1F}" dt="2023-02-28T13:50:13.697" v="11"/>
          <ac:spMkLst>
            <pc:docMk/>
            <pc:sldMk cId="3197229935" sldId="272"/>
            <ac:spMk id="8" creationId="{7E8001DB-A513-1919-8EFB-AB2A13A7AFFD}"/>
          </ac:spMkLst>
        </pc:spChg>
        <pc:spChg chg="add del mod">
          <ac:chgData name="MATHEUS SOUZA MALVAR DA SILVA" userId="1ee18bcc-50cd-4a3f-8e4b-e41cad6a373f" providerId="ADAL" clId="{932D168D-540B-432C-BA9E-93C376841D1F}" dt="2023-02-28T13:51:16.090" v="17" actId="478"/>
          <ac:spMkLst>
            <pc:docMk/>
            <pc:sldMk cId="3197229935" sldId="272"/>
            <ac:spMk id="9" creationId="{38CF0943-3F29-4D0D-EC9B-7A9249716B56}"/>
          </ac:spMkLst>
        </pc:spChg>
        <pc:spChg chg="add del mod">
          <ac:chgData name="MATHEUS SOUZA MALVAR DA SILVA" userId="1ee18bcc-50cd-4a3f-8e4b-e41cad6a373f" providerId="ADAL" clId="{932D168D-540B-432C-BA9E-93C376841D1F}" dt="2023-02-28T13:50:13.697" v="11"/>
          <ac:spMkLst>
            <pc:docMk/>
            <pc:sldMk cId="3197229935" sldId="272"/>
            <ac:spMk id="9" creationId="{D3BBE07E-A2A6-6A3B-D7C7-D2197F8A3B6D}"/>
          </ac:spMkLst>
        </pc:spChg>
        <pc:spChg chg="add del mod">
          <ac:chgData name="MATHEUS SOUZA MALVAR DA SILVA" userId="1ee18bcc-50cd-4a3f-8e4b-e41cad6a373f" providerId="ADAL" clId="{932D168D-540B-432C-BA9E-93C376841D1F}" dt="2023-02-28T13:50:13.103" v="10"/>
          <ac:spMkLst>
            <pc:docMk/>
            <pc:sldMk cId="3197229935" sldId="272"/>
            <ac:spMk id="10" creationId="{C1C901B7-7919-4789-95B0-590B3D0A7F3F}"/>
          </ac:spMkLst>
        </pc:spChg>
        <pc:spChg chg="add del mod">
          <ac:chgData name="MATHEUS SOUZA MALVAR DA SILVA" userId="1ee18bcc-50cd-4a3f-8e4b-e41cad6a373f" providerId="ADAL" clId="{932D168D-540B-432C-BA9E-93C376841D1F}" dt="2023-02-28T13:50:13.103" v="10"/>
          <ac:spMkLst>
            <pc:docMk/>
            <pc:sldMk cId="3197229935" sldId="272"/>
            <ac:spMk id="11" creationId="{9F409161-4ACC-FE65-AF54-AC32A4C675CF}"/>
          </ac:spMkLst>
        </pc:spChg>
        <pc:spChg chg="add del mod">
          <ac:chgData name="MATHEUS SOUZA MALVAR DA SILVA" userId="1ee18bcc-50cd-4a3f-8e4b-e41cad6a373f" providerId="ADAL" clId="{932D168D-540B-432C-BA9E-93C376841D1F}" dt="2023-02-28T13:50:12.409" v="9"/>
          <ac:spMkLst>
            <pc:docMk/>
            <pc:sldMk cId="3197229935" sldId="272"/>
            <ac:spMk id="12" creationId="{56597D10-C726-8801-7EB4-9BD83D1A1298}"/>
          </ac:spMkLst>
        </pc:spChg>
        <pc:spChg chg="add del mod">
          <ac:chgData name="MATHEUS SOUZA MALVAR DA SILVA" userId="1ee18bcc-50cd-4a3f-8e4b-e41cad6a373f" providerId="ADAL" clId="{932D168D-540B-432C-BA9E-93C376841D1F}" dt="2023-02-28T13:50:12.409" v="9"/>
          <ac:spMkLst>
            <pc:docMk/>
            <pc:sldMk cId="3197229935" sldId="272"/>
            <ac:spMk id="13" creationId="{50B27B64-0FF2-EA7D-C13D-C5DE6A2997A4}"/>
          </ac:spMkLst>
        </pc:spChg>
        <pc:spChg chg="add del mod">
          <ac:chgData name="MATHEUS SOUZA MALVAR DA SILVA" userId="1ee18bcc-50cd-4a3f-8e4b-e41cad6a373f" providerId="ADAL" clId="{932D168D-540B-432C-BA9E-93C376841D1F}" dt="2023-02-28T13:50:11.808" v="8"/>
          <ac:spMkLst>
            <pc:docMk/>
            <pc:sldMk cId="3197229935" sldId="272"/>
            <ac:spMk id="14" creationId="{77BDCB57-BC93-B0DD-F931-47500E0E556B}"/>
          </ac:spMkLst>
        </pc:spChg>
        <pc:spChg chg="add del mod">
          <ac:chgData name="MATHEUS SOUZA MALVAR DA SILVA" userId="1ee18bcc-50cd-4a3f-8e4b-e41cad6a373f" providerId="ADAL" clId="{932D168D-540B-432C-BA9E-93C376841D1F}" dt="2023-02-28T13:50:11.808" v="8"/>
          <ac:spMkLst>
            <pc:docMk/>
            <pc:sldMk cId="3197229935" sldId="272"/>
            <ac:spMk id="15" creationId="{93D4EDE3-3BFD-19F3-B40E-AA126C4D24F7}"/>
          </ac:spMkLst>
        </pc:spChg>
      </pc:sldChg>
    </pc:docChg>
  </pc:docChgLst>
  <pc:docChgLst>
    <pc:chgData name="MATHEUS SOUZA MALVAR DA SILVA" userId="1ee18bcc-50cd-4a3f-8e4b-e41cad6a373f" providerId="ADAL" clId="{09F03A6F-1913-43F0-A9C2-5BC9883D0309}"/>
    <pc:docChg chg="undo custSel addSld delSld modSld sldOrd">
      <pc:chgData name="MATHEUS SOUZA MALVAR DA SILVA" userId="1ee18bcc-50cd-4a3f-8e4b-e41cad6a373f" providerId="ADAL" clId="{09F03A6F-1913-43F0-A9C2-5BC9883D0309}" dt="2022-11-25T22:43:46.791" v="6414" actId="20577"/>
      <pc:docMkLst>
        <pc:docMk/>
      </pc:docMkLst>
      <pc:sldChg chg="delSp">
        <pc:chgData name="MATHEUS SOUZA MALVAR DA SILVA" userId="1ee18bcc-50cd-4a3f-8e4b-e41cad6a373f" providerId="ADAL" clId="{09F03A6F-1913-43F0-A9C2-5BC9883D0309}" dt="2022-11-25T01:01:59.398" v="4004"/>
        <pc:sldMkLst>
          <pc:docMk/>
          <pc:sldMk cId="1842437079" sldId="256"/>
        </pc:sldMkLst>
        <pc:spChg chg="del">
          <ac:chgData name="MATHEUS SOUZA MALVAR DA SILVA" userId="1ee18bcc-50cd-4a3f-8e4b-e41cad6a373f" providerId="ADAL" clId="{09F03A6F-1913-43F0-A9C2-5BC9883D0309}" dt="2022-11-25T01:01:59.398" v="4004"/>
          <ac:spMkLst>
            <pc:docMk/>
            <pc:sldMk cId="1842437079" sldId="256"/>
            <ac:spMk id="2" creationId="{1CA5DBA5-3168-8F23-E7F8-F1AB6BDC36E3}"/>
          </ac:spMkLst>
        </pc:spChg>
      </pc:sldChg>
      <pc:sldChg chg="modTransition modAnim">
        <pc:chgData name="MATHEUS SOUZA MALVAR DA SILVA" userId="1ee18bcc-50cd-4a3f-8e4b-e41cad6a373f" providerId="ADAL" clId="{09F03A6F-1913-43F0-A9C2-5BC9883D0309}" dt="2022-11-25T21:56:21.210" v="6395"/>
        <pc:sldMkLst>
          <pc:docMk/>
          <pc:sldMk cId="1215390351" sldId="257"/>
        </pc:sldMkLst>
      </pc:sldChg>
      <pc:sldChg chg="addSp delSp modSp mod modTransition delAnim modAnim">
        <pc:chgData name="MATHEUS SOUZA MALVAR DA SILVA" userId="1ee18bcc-50cd-4a3f-8e4b-e41cad6a373f" providerId="ADAL" clId="{09F03A6F-1913-43F0-A9C2-5BC9883D0309}" dt="2022-11-25T21:56:41.585" v="6400"/>
        <pc:sldMkLst>
          <pc:docMk/>
          <pc:sldMk cId="1766197970" sldId="259"/>
        </pc:sldMkLst>
        <pc:spChg chg="add mod">
          <ac:chgData name="MATHEUS SOUZA MALVAR DA SILVA" userId="1ee18bcc-50cd-4a3f-8e4b-e41cad6a373f" providerId="ADAL" clId="{09F03A6F-1913-43F0-A9C2-5BC9883D0309}" dt="2022-11-25T21:50:47.720" v="6301" actId="1076"/>
          <ac:spMkLst>
            <pc:docMk/>
            <pc:sldMk cId="1766197970" sldId="259"/>
            <ac:spMk id="2" creationId="{9DCA12C9-D461-5A80-DA07-308F9B106CA9}"/>
          </ac:spMkLst>
        </pc:spChg>
        <pc:spChg chg="add mod">
          <ac:chgData name="MATHEUS SOUZA MALVAR DA SILVA" userId="1ee18bcc-50cd-4a3f-8e4b-e41cad6a373f" providerId="ADAL" clId="{09F03A6F-1913-43F0-A9C2-5BC9883D0309}" dt="2022-11-25T21:51:22.636" v="6308" actId="1036"/>
          <ac:spMkLst>
            <pc:docMk/>
            <pc:sldMk cId="1766197970" sldId="259"/>
            <ac:spMk id="3" creationId="{103B3D0D-8DC6-A29E-1023-C2FB401C0854}"/>
          </ac:spMkLst>
        </pc:spChg>
        <pc:spChg chg="mod">
          <ac:chgData name="MATHEUS SOUZA MALVAR DA SILVA" userId="1ee18bcc-50cd-4a3f-8e4b-e41cad6a373f" providerId="ADAL" clId="{09F03A6F-1913-43F0-A9C2-5BC9883D0309}" dt="2022-11-24T23:35:06.185" v="3781" actId="207"/>
          <ac:spMkLst>
            <pc:docMk/>
            <pc:sldMk cId="1766197970" sldId="259"/>
            <ac:spMk id="5" creationId="{A7D32F75-30D1-2876-EA04-348E80405A3D}"/>
          </ac:spMkLst>
        </pc:spChg>
        <pc:spChg chg="mod">
          <ac:chgData name="MATHEUS SOUZA MALVAR DA SILVA" userId="1ee18bcc-50cd-4a3f-8e4b-e41cad6a373f" providerId="ADAL" clId="{09F03A6F-1913-43F0-A9C2-5BC9883D0309}" dt="2022-11-24T23:34:04.691" v="3775"/>
          <ac:spMkLst>
            <pc:docMk/>
            <pc:sldMk cId="1766197970" sldId="259"/>
            <ac:spMk id="8" creationId="{E0B3BD31-5358-D4F0-C72E-0F8AE0E255BF}"/>
          </ac:spMkLst>
        </pc:spChg>
        <pc:spChg chg="mod">
          <ac:chgData name="MATHEUS SOUZA MALVAR DA SILVA" userId="1ee18bcc-50cd-4a3f-8e4b-e41cad6a373f" providerId="ADAL" clId="{09F03A6F-1913-43F0-A9C2-5BC9883D0309}" dt="2022-11-24T23:36:38.918" v="3783" actId="113"/>
          <ac:spMkLst>
            <pc:docMk/>
            <pc:sldMk cId="1766197970" sldId="259"/>
            <ac:spMk id="10" creationId="{C54E93D3-9BCD-F246-5FF6-FBA32C340442}"/>
          </ac:spMkLst>
        </pc:spChg>
        <pc:spChg chg="add mod">
          <ac:chgData name="MATHEUS SOUZA MALVAR DA SILVA" userId="1ee18bcc-50cd-4a3f-8e4b-e41cad6a373f" providerId="ADAL" clId="{09F03A6F-1913-43F0-A9C2-5BC9883D0309}" dt="2022-11-25T21:51:42.191" v="6328" actId="1036"/>
          <ac:spMkLst>
            <pc:docMk/>
            <pc:sldMk cId="1766197970" sldId="259"/>
            <ac:spMk id="11" creationId="{45DFFAB0-8FC7-9E19-DEC4-7343818E0F88}"/>
          </ac:spMkLst>
        </pc:spChg>
        <pc:spChg chg="add mod">
          <ac:chgData name="MATHEUS SOUZA MALVAR DA SILVA" userId="1ee18bcc-50cd-4a3f-8e4b-e41cad6a373f" providerId="ADAL" clId="{09F03A6F-1913-43F0-A9C2-5BC9883D0309}" dt="2022-11-25T21:51:42.191" v="6328" actId="1036"/>
          <ac:spMkLst>
            <pc:docMk/>
            <pc:sldMk cId="1766197970" sldId="259"/>
            <ac:spMk id="12" creationId="{EDFB542C-FE3B-984C-4DCB-AFCA57665F27}"/>
          </ac:spMkLst>
        </pc:spChg>
        <pc:spChg chg="del">
          <ac:chgData name="MATHEUS SOUZA MALVAR DA SILVA" userId="1ee18bcc-50cd-4a3f-8e4b-e41cad6a373f" providerId="ADAL" clId="{09F03A6F-1913-43F0-A9C2-5BC9883D0309}" dt="2022-11-25T21:50:36.788" v="6298" actId="478"/>
          <ac:spMkLst>
            <pc:docMk/>
            <pc:sldMk cId="1766197970" sldId="259"/>
            <ac:spMk id="13" creationId="{D120E3B1-AA4F-74C7-032F-FA67374FB5AB}"/>
          </ac:spMkLst>
        </pc:spChg>
        <pc:spChg chg="del">
          <ac:chgData name="MATHEUS SOUZA MALVAR DA SILVA" userId="1ee18bcc-50cd-4a3f-8e4b-e41cad6a373f" providerId="ADAL" clId="{09F03A6F-1913-43F0-A9C2-5BC9883D0309}" dt="2022-11-25T21:50:39.887" v="6299" actId="478"/>
          <ac:spMkLst>
            <pc:docMk/>
            <pc:sldMk cId="1766197970" sldId="259"/>
            <ac:spMk id="14" creationId="{B16BE0EF-469A-8B8A-9693-A53FA03FFE5C}"/>
          </ac:spMkLst>
        </pc:spChg>
        <pc:spChg chg="del">
          <ac:chgData name="MATHEUS SOUZA MALVAR DA SILVA" userId="1ee18bcc-50cd-4a3f-8e4b-e41cad6a373f" providerId="ADAL" clId="{09F03A6F-1913-43F0-A9C2-5BC9883D0309}" dt="2022-11-25T21:50:36.788" v="6298" actId="478"/>
          <ac:spMkLst>
            <pc:docMk/>
            <pc:sldMk cId="1766197970" sldId="259"/>
            <ac:spMk id="15" creationId="{2B2D0F7C-802E-F797-863B-6DB71E9CCA88}"/>
          </ac:spMkLst>
        </pc:spChg>
        <pc:spChg chg="add mod">
          <ac:chgData name="MATHEUS SOUZA MALVAR DA SILVA" userId="1ee18bcc-50cd-4a3f-8e4b-e41cad6a373f" providerId="ADAL" clId="{09F03A6F-1913-43F0-A9C2-5BC9883D0309}" dt="2022-11-25T21:51:42.191" v="6328" actId="1036"/>
          <ac:spMkLst>
            <pc:docMk/>
            <pc:sldMk cId="1766197970" sldId="259"/>
            <ac:spMk id="16" creationId="{31F87C16-78F1-58CA-CBB3-6AF600043BDB}"/>
          </ac:spMkLst>
        </pc:spChg>
        <pc:spChg chg="del mod">
          <ac:chgData name="MATHEUS SOUZA MALVAR DA SILVA" userId="1ee18bcc-50cd-4a3f-8e4b-e41cad6a373f" providerId="ADAL" clId="{09F03A6F-1913-43F0-A9C2-5BC9883D0309}" dt="2022-11-25T21:50:36.788" v="6298" actId="478"/>
          <ac:spMkLst>
            <pc:docMk/>
            <pc:sldMk cId="1766197970" sldId="259"/>
            <ac:spMk id="17" creationId="{36A4558A-B56D-CD7E-EC8B-5ED5EBA18FD1}"/>
          </ac:spMkLst>
        </pc:spChg>
        <pc:spChg chg="del mod">
          <ac:chgData name="MATHEUS SOUZA MALVAR DA SILVA" userId="1ee18bcc-50cd-4a3f-8e4b-e41cad6a373f" providerId="ADAL" clId="{09F03A6F-1913-43F0-A9C2-5BC9883D0309}" dt="2022-11-25T21:50:36.788" v="6298" actId="478"/>
          <ac:spMkLst>
            <pc:docMk/>
            <pc:sldMk cId="1766197970" sldId="259"/>
            <ac:spMk id="18" creationId="{D2B05922-C2A2-07F1-6F29-69E5AFEED8A3}"/>
          </ac:spMkLst>
        </pc:spChg>
      </pc:sldChg>
      <pc:sldChg chg="modSp del mod">
        <pc:chgData name="MATHEUS SOUZA MALVAR DA SILVA" userId="1ee18bcc-50cd-4a3f-8e4b-e41cad6a373f" providerId="ADAL" clId="{09F03A6F-1913-43F0-A9C2-5BC9883D0309}" dt="2022-11-25T21:07:33.839" v="6226" actId="2696"/>
        <pc:sldMkLst>
          <pc:docMk/>
          <pc:sldMk cId="1352398501" sldId="260"/>
        </pc:sldMkLst>
        <pc:spChg chg="mod">
          <ac:chgData name="MATHEUS SOUZA MALVAR DA SILVA" userId="1ee18bcc-50cd-4a3f-8e4b-e41cad6a373f" providerId="ADAL" clId="{09F03A6F-1913-43F0-A9C2-5BC9883D0309}" dt="2022-11-25T20:54:54.388" v="6222" actId="21"/>
          <ac:spMkLst>
            <pc:docMk/>
            <pc:sldMk cId="1352398501" sldId="260"/>
            <ac:spMk id="5" creationId="{D083D348-B264-D650-9519-778EBA768A91}"/>
          </ac:spMkLst>
        </pc:spChg>
        <pc:spChg chg="mod">
          <ac:chgData name="MATHEUS SOUZA MALVAR DA SILVA" userId="1ee18bcc-50cd-4a3f-8e4b-e41cad6a373f" providerId="ADAL" clId="{09F03A6F-1913-43F0-A9C2-5BC9883D0309}" dt="2022-11-25T20:56:51.157" v="6223" actId="21"/>
          <ac:spMkLst>
            <pc:docMk/>
            <pc:sldMk cId="1352398501" sldId="260"/>
            <ac:spMk id="6" creationId="{3F6C699D-9C68-5438-CF37-823739BE087A}"/>
          </ac:spMkLst>
        </pc:spChg>
        <pc:spChg chg="mod">
          <ac:chgData name="MATHEUS SOUZA MALVAR DA SILVA" userId="1ee18bcc-50cd-4a3f-8e4b-e41cad6a373f" providerId="ADAL" clId="{09F03A6F-1913-43F0-A9C2-5BC9883D0309}" dt="2022-11-25T21:07:27.183" v="6225" actId="6549"/>
          <ac:spMkLst>
            <pc:docMk/>
            <pc:sldMk cId="1352398501" sldId="260"/>
            <ac:spMk id="7" creationId="{16C8EC3C-D732-6DE5-5C69-9475B0A36E87}"/>
          </ac:spMkLst>
        </pc:spChg>
      </pc:sldChg>
      <pc:sldChg chg="modSp mod">
        <pc:chgData name="MATHEUS SOUZA MALVAR DA SILVA" userId="1ee18bcc-50cd-4a3f-8e4b-e41cad6a373f" providerId="ADAL" clId="{09F03A6F-1913-43F0-A9C2-5BC9883D0309}" dt="2022-11-25T22:43:46.791" v="6414" actId="20577"/>
        <pc:sldMkLst>
          <pc:docMk/>
          <pc:sldMk cId="3058480520" sldId="261"/>
        </pc:sldMkLst>
        <pc:spChg chg="mod">
          <ac:chgData name="MATHEUS SOUZA MALVAR DA SILVA" userId="1ee18bcc-50cd-4a3f-8e4b-e41cad6a373f" providerId="ADAL" clId="{09F03A6F-1913-43F0-A9C2-5BC9883D0309}" dt="2022-11-25T22:43:46.791" v="6414" actId="20577"/>
          <ac:spMkLst>
            <pc:docMk/>
            <pc:sldMk cId="3058480520" sldId="261"/>
            <ac:spMk id="4" creationId="{5730F04E-91B1-DBE9-482B-DF750D0079AA}"/>
          </ac:spMkLst>
        </pc:spChg>
      </pc:sldChg>
      <pc:sldChg chg="addSp delSp modSp mod modTransition addAnim delAnim">
        <pc:chgData name="MATHEUS SOUZA MALVAR DA SILVA" userId="1ee18bcc-50cd-4a3f-8e4b-e41cad6a373f" providerId="ADAL" clId="{09F03A6F-1913-43F0-A9C2-5BC9883D0309}" dt="2022-11-25T21:57:17.481" v="6403"/>
        <pc:sldMkLst>
          <pc:docMk/>
          <pc:sldMk cId="1384956357" sldId="262"/>
        </pc:sldMkLst>
        <pc:spChg chg="add del">
          <ac:chgData name="MATHEUS SOUZA MALVAR DA SILVA" userId="1ee18bcc-50cd-4a3f-8e4b-e41cad6a373f" providerId="ADAL" clId="{09F03A6F-1913-43F0-A9C2-5BC9883D0309}" dt="2022-11-25T21:47:55.788" v="6274" actId="21"/>
          <ac:spMkLst>
            <pc:docMk/>
            <pc:sldMk cId="1384956357" sldId="262"/>
            <ac:spMk id="2" creationId="{46D4F355-DE7B-15AB-F3CD-F2ABFF7096C3}"/>
          </ac:spMkLst>
        </pc:spChg>
        <pc:spChg chg="add del">
          <ac:chgData name="MATHEUS SOUZA MALVAR DA SILVA" userId="1ee18bcc-50cd-4a3f-8e4b-e41cad6a373f" providerId="ADAL" clId="{09F03A6F-1913-43F0-A9C2-5BC9883D0309}" dt="2022-11-25T21:47:55.788" v="6274" actId="21"/>
          <ac:spMkLst>
            <pc:docMk/>
            <pc:sldMk cId="1384956357" sldId="262"/>
            <ac:spMk id="3" creationId="{FCE9AC0F-D684-13F7-0E6F-3EB0B5833CED}"/>
          </ac:spMkLst>
        </pc:spChg>
        <pc:spChg chg="add del">
          <ac:chgData name="MATHEUS SOUZA MALVAR DA SILVA" userId="1ee18bcc-50cd-4a3f-8e4b-e41cad6a373f" providerId="ADAL" clId="{09F03A6F-1913-43F0-A9C2-5BC9883D0309}" dt="2022-11-25T21:47:55.788" v="6274" actId="21"/>
          <ac:spMkLst>
            <pc:docMk/>
            <pc:sldMk cId="1384956357" sldId="262"/>
            <ac:spMk id="5" creationId="{EB472705-B656-B0AB-9946-DC6CEDE28374}"/>
          </ac:spMkLst>
        </pc:spChg>
        <pc:spChg chg="del">
          <ac:chgData name="MATHEUS SOUZA MALVAR DA SILVA" userId="1ee18bcc-50cd-4a3f-8e4b-e41cad6a373f" providerId="ADAL" clId="{09F03A6F-1913-43F0-A9C2-5BC9883D0309}" dt="2022-11-25T21:47:55.788" v="6274" actId="21"/>
          <ac:spMkLst>
            <pc:docMk/>
            <pc:sldMk cId="1384956357" sldId="262"/>
            <ac:spMk id="6" creationId="{3AAEAD7F-D76F-B783-DCA2-65D28E580A6D}"/>
          </ac:spMkLst>
        </pc:spChg>
        <pc:spChg chg="mod">
          <ac:chgData name="MATHEUS SOUZA MALVAR DA SILVA" userId="1ee18bcc-50cd-4a3f-8e4b-e41cad6a373f" providerId="ADAL" clId="{09F03A6F-1913-43F0-A9C2-5BC9883D0309}" dt="2022-11-22T15:46:36.940" v="23" actId="313"/>
          <ac:spMkLst>
            <pc:docMk/>
            <pc:sldMk cId="1384956357" sldId="262"/>
            <ac:spMk id="62" creationId="{210BE6BF-2307-6AA3-9B25-85959D1096C3}"/>
          </ac:spMkLst>
        </pc:spChg>
      </pc:sldChg>
      <pc:sldChg chg="addSp delSp modSp mod modAnim">
        <pc:chgData name="MATHEUS SOUZA MALVAR DA SILVA" userId="1ee18bcc-50cd-4a3f-8e4b-e41cad6a373f" providerId="ADAL" clId="{09F03A6F-1913-43F0-A9C2-5BC9883D0309}" dt="2022-11-25T21:55:10.016" v="6394"/>
        <pc:sldMkLst>
          <pc:docMk/>
          <pc:sldMk cId="2908241894" sldId="263"/>
        </pc:sldMkLst>
        <pc:spChg chg="add mod">
          <ac:chgData name="MATHEUS SOUZA MALVAR DA SILVA" userId="1ee18bcc-50cd-4a3f-8e4b-e41cad6a373f" providerId="ADAL" clId="{09F03A6F-1913-43F0-A9C2-5BC9883D0309}" dt="2022-11-25T20:24:47.813" v="6106" actId="20577"/>
          <ac:spMkLst>
            <pc:docMk/>
            <pc:sldMk cId="2908241894" sldId="263"/>
            <ac:spMk id="2" creationId="{DE181B23-6A05-E6F3-2E5A-FABFBDFE7C22}"/>
          </ac:spMkLst>
        </pc:spChg>
        <pc:spChg chg="add mod">
          <ac:chgData name="MATHEUS SOUZA MALVAR DA SILVA" userId="1ee18bcc-50cd-4a3f-8e4b-e41cad6a373f" providerId="ADAL" clId="{09F03A6F-1913-43F0-A9C2-5BC9883D0309}" dt="2022-11-25T21:50:16.925" v="6289" actId="1076"/>
          <ac:spMkLst>
            <pc:docMk/>
            <pc:sldMk cId="2908241894" sldId="263"/>
            <ac:spMk id="3" creationId="{A714A08B-84AE-7087-D923-E75D59928FDB}"/>
          </ac:spMkLst>
        </pc:spChg>
        <pc:spChg chg="del mod">
          <ac:chgData name="MATHEUS SOUZA MALVAR DA SILVA" userId="1ee18bcc-50cd-4a3f-8e4b-e41cad6a373f" providerId="ADAL" clId="{09F03A6F-1913-43F0-A9C2-5BC9883D0309}" dt="2022-11-25T20:01:57.521" v="5623" actId="478"/>
          <ac:spMkLst>
            <pc:docMk/>
            <pc:sldMk cId="2908241894" sldId="263"/>
            <ac:spMk id="6" creationId="{0CE27F7B-7854-5372-94E5-B25B2C3C3F6E}"/>
          </ac:spMkLst>
        </pc:spChg>
        <pc:spChg chg="add mod">
          <ac:chgData name="MATHEUS SOUZA MALVAR DA SILVA" userId="1ee18bcc-50cd-4a3f-8e4b-e41cad6a373f" providerId="ADAL" clId="{09F03A6F-1913-43F0-A9C2-5BC9883D0309}" dt="2022-11-25T21:52:37.483" v="6369" actId="1035"/>
          <ac:spMkLst>
            <pc:docMk/>
            <pc:sldMk cId="2908241894" sldId="263"/>
            <ac:spMk id="7" creationId="{38FC87FF-97A6-F8C3-A234-6BE9356B4B73}"/>
          </ac:spMkLst>
        </pc:spChg>
        <pc:spChg chg="add del mod">
          <ac:chgData name="MATHEUS SOUZA MALVAR DA SILVA" userId="1ee18bcc-50cd-4a3f-8e4b-e41cad6a373f" providerId="ADAL" clId="{09F03A6F-1913-43F0-A9C2-5BC9883D0309}" dt="2022-11-25T20:12:20.732" v="6076" actId="478"/>
          <ac:spMkLst>
            <pc:docMk/>
            <pc:sldMk cId="2908241894" sldId="263"/>
            <ac:spMk id="8" creationId="{4F94E0FD-6A2D-6F89-7FF6-AED9709D8D58}"/>
          </ac:spMkLst>
        </pc:spChg>
        <pc:spChg chg="add mod">
          <ac:chgData name="MATHEUS SOUZA MALVAR DA SILVA" userId="1ee18bcc-50cd-4a3f-8e4b-e41cad6a373f" providerId="ADAL" clId="{09F03A6F-1913-43F0-A9C2-5BC9883D0309}" dt="2022-11-25T21:52:45.479" v="6384" actId="1036"/>
          <ac:spMkLst>
            <pc:docMk/>
            <pc:sldMk cId="2908241894" sldId="263"/>
            <ac:spMk id="9" creationId="{3EB63676-A201-8272-87B5-E5F1FCE50766}"/>
          </ac:spMkLst>
        </pc:spChg>
        <pc:spChg chg="add mod">
          <ac:chgData name="MATHEUS SOUZA MALVAR DA SILVA" userId="1ee18bcc-50cd-4a3f-8e4b-e41cad6a373f" providerId="ADAL" clId="{09F03A6F-1913-43F0-A9C2-5BC9883D0309}" dt="2022-11-25T21:52:45.479" v="6384" actId="1036"/>
          <ac:spMkLst>
            <pc:docMk/>
            <pc:sldMk cId="2908241894" sldId="263"/>
            <ac:spMk id="10" creationId="{824AC8E1-508A-2BA1-F5C4-ED095708B37E}"/>
          </ac:spMkLst>
        </pc:spChg>
        <pc:spChg chg="add mod">
          <ac:chgData name="MATHEUS SOUZA MALVAR DA SILVA" userId="1ee18bcc-50cd-4a3f-8e4b-e41cad6a373f" providerId="ADAL" clId="{09F03A6F-1913-43F0-A9C2-5BC9883D0309}" dt="2022-11-25T21:52:45.479" v="6384" actId="1036"/>
          <ac:spMkLst>
            <pc:docMk/>
            <pc:sldMk cId="2908241894" sldId="263"/>
            <ac:spMk id="11" creationId="{25DBD368-30B2-C1FC-45A6-A5CA7AE91C4A}"/>
          </ac:spMkLst>
        </pc:spChg>
      </pc:sldChg>
      <pc:sldChg chg="modSp mod ord">
        <pc:chgData name="MATHEUS SOUZA MALVAR DA SILVA" userId="1ee18bcc-50cd-4a3f-8e4b-e41cad6a373f" providerId="ADAL" clId="{09F03A6F-1913-43F0-A9C2-5BC9883D0309}" dt="2022-11-25T18:49:11.876" v="4381"/>
        <pc:sldMkLst>
          <pc:docMk/>
          <pc:sldMk cId="3684975938" sldId="264"/>
        </pc:sldMkLst>
        <pc:spChg chg="mod">
          <ac:chgData name="MATHEUS SOUZA MALVAR DA SILVA" userId="1ee18bcc-50cd-4a3f-8e4b-e41cad6a373f" providerId="ADAL" clId="{09F03A6F-1913-43F0-A9C2-5BC9883D0309}" dt="2022-11-22T18:20:11.753" v="2733" actId="20577"/>
          <ac:spMkLst>
            <pc:docMk/>
            <pc:sldMk cId="3684975938" sldId="264"/>
            <ac:spMk id="8" creationId="{5991A6A9-0806-B038-0825-55EB08F62AC7}"/>
          </ac:spMkLst>
        </pc:spChg>
        <pc:spChg chg="mod">
          <ac:chgData name="MATHEUS SOUZA MALVAR DA SILVA" userId="1ee18bcc-50cd-4a3f-8e4b-e41cad6a373f" providerId="ADAL" clId="{09F03A6F-1913-43F0-A9C2-5BC9883D0309}" dt="2022-11-22T18:19:25.241" v="2731" actId="14100"/>
          <ac:spMkLst>
            <pc:docMk/>
            <pc:sldMk cId="3684975938" sldId="264"/>
            <ac:spMk id="9" creationId="{75B5DB78-9EAB-3C89-7FF1-2031ACA99CB6}"/>
          </ac:spMkLst>
        </pc:spChg>
        <pc:spChg chg="mod">
          <ac:chgData name="MATHEUS SOUZA MALVAR DA SILVA" userId="1ee18bcc-50cd-4a3f-8e4b-e41cad6a373f" providerId="ADAL" clId="{09F03A6F-1913-43F0-A9C2-5BC9883D0309}" dt="2022-11-22T18:19:49.471" v="2732" actId="14100"/>
          <ac:spMkLst>
            <pc:docMk/>
            <pc:sldMk cId="3684975938" sldId="264"/>
            <ac:spMk id="10" creationId="{184D9B0C-00C9-8FE2-BB0C-0E6F013DEDFA}"/>
          </ac:spMkLst>
        </pc:spChg>
        <pc:spChg chg="mod">
          <ac:chgData name="MATHEUS SOUZA MALVAR DA SILVA" userId="1ee18bcc-50cd-4a3f-8e4b-e41cad6a373f" providerId="ADAL" clId="{09F03A6F-1913-43F0-A9C2-5BC9883D0309}" dt="2022-11-22T15:55:07.859" v="35" actId="20577"/>
          <ac:spMkLst>
            <pc:docMk/>
            <pc:sldMk cId="3684975938" sldId="264"/>
            <ac:spMk id="18" creationId="{3B9538EA-A9E5-0E56-15DF-996E698AABE0}"/>
          </ac:spMkLst>
        </pc:spChg>
        <pc:spChg chg="mod">
          <ac:chgData name="MATHEUS SOUZA MALVAR DA SILVA" userId="1ee18bcc-50cd-4a3f-8e4b-e41cad6a373f" providerId="ADAL" clId="{09F03A6F-1913-43F0-A9C2-5BC9883D0309}" dt="2022-11-22T18:16:51.959" v="2654" actId="20577"/>
          <ac:spMkLst>
            <pc:docMk/>
            <pc:sldMk cId="3684975938" sldId="264"/>
            <ac:spMk id="20" creationId="{6E478A2A-3A51-477A-B938-051D3299372A}"/>
          </ac:spMkLst>
        </pc:spChg>
      </pc:sldChg>
      <pc:sldChg chg="addSp delSp modSp mod ord setBg delAnim modAnim">
        <pc:chgData name="MATHEUS SOUZA MALVAR DA SILVA" userId="1ee18bcc-50cd-4a3f-8e4b-e41cad6a373f" providerId="ADAL" clId="{09F03A6F-1913-43F0-A9C2-5BC9883D0309}" dt="2022-11-25T21:54:58.796" v="6392"/>
        <pc:sldMkLst>
          <pc:docMk/>
          <pc:sldMk cId="2949883260" sldId="265"/>
        </pc:sldMkLst>
        <pc:spChg chg="add mod">
          <ac:chgData name="MATHEUS SOUZA MALVAR DA SILVA" userId="1ee18bcc-50cd-4a3f-8e4b-e41cad6a373f" providerId="ADAL" clId="{09F03A6F-1913-43F0-A9C2-5BC9883D0309}" dt="2022-11-25T21:46:22.897" v="6260" actId="1076"/>
          <ac:spMkLst>
            <pc:docMk/>
            <pc:sldMk cId="2949883260" sldId="265"/>
            <ac:spMk id="2" creationId="{9A85027C-385D-1F42-CF31-27B50B594CE9}"/>
          </ac:spMkLst>
        </pc:spChg>
        <pc:spChg chg="add del mod">
          <ac:chgData name="MATHEUS SOUZA MALVAR DA SILVA" userId="1ee18bcc-50cd-4a3f-8e4b-e41cad6a373f" providerId="ADAL" clId="{09F03A6F-1913-43F0-A9C2-5BC9883D0309}" dt="2022-11-25T21:46:14.536" v="6257" actId="478"/>
          <ac:spMkLst>
            <pc:docMk/>
            <pc:sldMk cId="2949883260" sldId="265"/>
            <ac:spMk id="3" creationId="{8D1FCFD5-8DE7-174E-49B6-4B9FCAA161C2}"/>
          </ac:spMkLst>
        </pc:spChg>
        <pc:spChg chg="add del mod">
          <ac:chgData name="MATHEUS SOUZA MALVAR DA SILVA" userId="1ee18bcc-50cd-4a3f-8e4b-e41cad6a373f" providerId="ADAL" clId="{09F03A6F-1913-43F0-A9C2-5BC9883D0309}" dt="2022-11-25T21:46:14.536" v="6257" actId="478"/>
          <ac:spMkLst>
            <pc:docMk/>
            <pc:sldMk cId="2949883260" sldId="265"/>
            <ac:spMk id="4" creationId="{5906C685-27A3-C289-8E1A-334BDCDD09A4}"/>
          </ac:spMkLst>
        </pc:spChg>
        <pc:spChg chg="add del mod">
          <ac:chgData name="MATHEUS SOUZA MALVAR DA SILVA" userId="1ee18bcc-50cd-4a3f-8e4b-e41cad6a373f" providerId="ADAL" clId="{09F03A6F-1913-43F0-A9C2-5BC9883D0309}" dt="2022-11-22T17:50:19.178" v="1381" actId="478"/>
          <ac:spMkLst>
            <pc:docMk/>
            <pc:sldMk cId="2949883260" sldId="265"/>
            <ac:spMk id="4" creationId="{97877EE9-1E9B-6BF1-BC84-1A50DF09CAA2}"/>
          </ac:spMkLst>
        </pc:spChg>
        <pc:spChg chg="add mod ord">
          <ac:chgData name="MATHEUS SOUZA MALVAR DA SILVA" userId="1ee18bcc-50cd-4a3f-8e4b-e41cad6a373f" providerId="ADAL" clId="{09F03A6F-1913-43F0-A9C2-5BC9883D0309}" dt="2022-11-25T20:30:25.315" v="6116" actId="1076"/>
          <ac:spMkLst>
            <pc:docMk/>
            <pc:sldMk cId="2949883260" sldId="265"/>
            <ac:spMk id="5" creationId="{9971E05C-F0A3-ACD7-A1A3-BAC547D42D13}"/>
          </ac:spMkLst>
        </pc:spChg>
        <pc:spChg chg="add del mod">
          <ac:chgData name="MATHEUS SOUZA MALVAR DA SILVA" userId="1ee18bcc-50cd-4a3f-8e4b-e41cad6a373f" providerId="ADAL" clId="{09F03A6F-1913-43F0-A9C2-5BC9883D0309}" dt="2022-11-25T20:30:07.906" v="6114" actId="21"/>
          <ac:spMkLst>
            <pc:docMk/>
            <pc:sldMk cId="2949883260" sldId="265"/>
            <ac:spMk id="6" creationId="{1C22C60D-BBC2-D6EF-AAAC-7ABEC5D544C9}"/>
          </ac:spMkLst>
        </pc:spChg>
        <pc:spChg chg="add del mod">
          <ac:chgData name="MATHEUS SOUZA MALVAR DA SILVA" userId="1ee18bcc-50cd-4a3f-8e4b-e41cad6a373f" providerId="ADAL" clId="{09F03A6F-1913-43F0-A9C2-5BC9883D0309}" dt="2022-11-25T21:46:14.536" v="6257" actId="478"/>
          <ac:spMkLst>
            <pc:docMk/>
            <pc:sldMk cId="2949883260" sldId="265"/>
            <ac:spMk id="7" creationId="{D7AD82A0-A812-FDC0-798B-8C25905AEE43}"/>
          </ac:spMkLst>
        </pc:spChg>
        <pc:spChg chg="add del mod">
          <ac:chgData name="MATHEUS SOUZA MALVAR DA SILVA" userId="1ee18bcc-50cd-4a3f-8e4b-e41cad6a373f" providerId="ADAL" clId="{09F03A6F-1913-43F0-A9C2-5BC9883D0309}" dt="2022-11-22T17:57:05.470" v="1782"/>
          <ac:spMkLst>
            <pc:docMk/>
            <pc:sldMk cId="2949883260" sldId="265"/>
            <ac:spMk id="7" creationId="{FA281561-201B-EA51-17A5-E17160A20097}"/>
          </ac:spMkLst>
        </pc:spChg>
        <pc:spChg chg="add mod">
          <ac:chgData name="MATHEUS SOUZA MALVAR DA SILVA" userId="1ee18bcc-50cd-4a3f-8e4b-e41cad6a373f" providerId="ADAL" clId="{09F03A6F-1913-43F0-A9C2-5BC9883D0309}" dt="2022-11-22T18:01:05.776" v="1817" actId="14100"/>
          <ac:spMkLst>
            <pc:docMk/>
            <pc:sldMk cId="2949883260" sldId="265"/>
            <ac:spMk id="8" creationId="{8B9C87D8-A395-E2C3-4648-34523C86A740}"/>
          </ac:spMkLst>
        </pc:spChg>
        <pc:spChg chg="add mod">
          <ac:chgData name="MATHEUS SOUZA MALVAR DA SILVA" userId="1ee18bcc-50cd-4a3f-8e4b-e41cad6a373f" providerId="ADAL" clId="{09F03A6F-1913-43F0-A9C2-5BC9883D0309}" dt="2022-11-22T17:58:03.989" v="1794" actId="14100"/>
          <ac:spMkLst>
            <pc:docMk/>
            <pc:sldMk cId="2949883260" sldId="265"/>
            <ac:spMk id="9" creationId="{A281F1CE-50CD-D83C-95F5-74B90B62D50C}"/>
          </ac:spMkLst>
        </pc:spChg>
        <pc:spChg chg="add del mod">
          <ac:chgData name="MATHEUS SOUZA MALVAR DA SILVA" userId="1ee18bcc-50cd-4a3f-8e4b-e41cad6a373f" providerId="ADAL" clId="{09F03A6F-1913-43F0-A9C2-5BC9883D0309}" dt="2022-11-25T21:48:53.917" v="6280" actId="21"/>
          <ac:spMkLst>
            <pc:docMk/>
            <pc:sldMk cId="2949883260" sldId="265"/>
            <ac:spMk id="10" creationId="{A125078D-891B-327A-F775-E71754CD94CE}"/>
          </ac:spMkLst>
        </pc:spChg>
        <pc:spChg chg="add del mod">
          <ac:chgData name="MATHEUS SOUZA MALVAR DA SILVA" userId="1ee18bcc-50cd-4a3f-8e4b-e41cad6a373f" providerId="ADAL" clId="{09F03A6F-1913-43F0-A9C2-5BC9883D0309}" dt="2022-11-25T21:48:53.917" v="6280" actId="21"/>
          <ac:spMkLst>
            <pc:docMk/>
            <pc:sldMk cId="2949883260" sldId="265"/>
            <ac:spMk id="11" creationId="{795FFE1D-1CFB-401D-C5DD-0D26420D0665}"/>
          </ac:spMkLst>
        </pc:spChg>
        <pc:spChg chg="add del mod">
          <ac:chgData name="MATHEUS SOUZA MALVAR DA SILVA" userId="1ee18bcc-50cd-4a3f-8e4b-e41cad6a373f" providerId="ADAL" clId="{09F03A6F-1913-43F0-A9C2-5BC9883D0309}" dt="2022-11-25T21:48:53.917" v="6280" actId="21"/>
          <ac:spMkLst>
            <pc:docMk/>
            <pc:sldMk cId="2949883260" sldId="265"/>
            <ac:spMk id="12" creationId="{0E3C7F40-0B43-DBBB-08FF-2A1C76A692BB}"/>
          </ac:spMkLst>
        </pc:spChg>
        <pc:spChg chg="add del mod">
          <ac:chgData name="MATHEUS SOUZA MALVAR DA SILVA" userId="1ee18bcc-50cd-4a3f-8e4b-e41cad6a373f" providerId="ADAL" clId="{09F03A6F-1913-43F0-A9C2-5BC9883D0309}" dt="2022-11-25T21:48:53.917" v="6280" actId="21"/>
          <ac:spMkLst>
            <pc:docMk/>
            <pc:sldMk cId="2949883260" sldId="265"/>
            <ac:spMk id="13" creationId="{3FA29A81-A6D8-B3F9-1E84-86F25F5B5E19}"/>
          </ac:spMkLst>
        </pc:spChg>
        <pc:spChg chg="add mod">
          <ac:chgData name="MATHEUS SOUZA MALVAR DA SILVA" userId="1ee18bcc-50cd-4a3f-8e4b-e41cad6a373f" providerId="ADAL" clId="{09F03A6F-1913-43F0-A9C2-5BC9883D0309}" dt="2022-11-25T21:50:25.557" v="6297" actId="1035"/>
          <ac:spMkLst>
            <pc:docMk/>
            <pc:sldMk cId="2949883260" sldId="265"/>
            <ac:spMk id="14" creationId="{4E5EA4C9-E9B1-351C-7178-D995094F21E6}"/>
          </ac:spMkLst>
        </pc:spChg>
        <pc:spChg chg="add mod">
          <ac:chgData name="MATHEUS SOUZA MALVAR DA SILVA" userId="1ee18bcc-50cd-4a3f-8e4b-e41cad6a373f" providerId="ADAL" clId="{09F03A6F-1913-43F0-A9C2-5BC9883D0309}" dt="2022-11-25T21:52:13.155" v="6342" actId="1035"/>
          <ac:spMkLst>
            <pc:docMk/>
            <pc:sldMk cId="2949883260" sldId="265"/>
            <ac:spMk id="15" creationId="{048A3AF4-81E4-8E99-15BD-95B57005825D}"/>
          </ac:spMkLst>
        </pc:spChg>
        <pc:spChg chg="add mod">
          <ac:chgData name="MATHEUS SOUZA MALVAR DA SILVA" userId="1ee18bcc-50cd-4a3f-8e4b-e41cad6a373f" providerId="ADAL" clId="{09F03A6F-1913-43F0-A9C2-5BC9883D0309}" dt="2022-11-25T21:52:25.380" v="6366" actId="1035"/>
          <ac:spMkLst>
            <pc:docMk/>
            <pc:sldMk cId="2949883260" sldId="265"/>
            <ac:spMk id="16" creationId="{00049C16-218E-8B8C-74AC-261BBD9E0666}"/>
          </ac:spMkLst>
        </pc:spChg>
        <pc:spChg chg="add mod">
          <ac:chgData name="MATHEUS SOUZA MALVAR DA SILVA" userId="1ee18bcc-50cd-4a3f-8e4b-e41cad6a373f" providerId="ADAL" clId="{09F03A6F-1913-43F0-A9C2-5BC9883D0309}" dt="2022-11-25T21:52:25.380" v="6366" actId="1035"/>
          <ac:spMkLst>
            <pc:docMk/>
            <pc:sldMk cId="2949883260" sldId="265"/>
            <ac:spMk id="17" creationId="{3ECF07CA-0757-39CD-AD23-DBFDBDAA6497}"/>
          </ac:spMkLst>
        </pc:spChg>
        <pc:spChg chg="add mod">
          <ac:chgData name="MATHEUS SOUZA MALVAR DA SILVA" userId="1ee18bcc-50cd-4a3f-8e4b-e41cad6a373f" providerId="ADAL" clId="{09F03A6F-1913-43F0-A9C2-5BC9883D0309}" dt="2022-11-25T21:52:25.380" v="6366" actId="1035"/>
          <ac:spMkLst>
            <pc:docMk/>
            <pc:sldMk cId="2949883260" sldId="265"/>
            <ac:spMk id="18" creationId="{D144642E-0758-7473-1AD7-131B0B207F22}"/>
          </ac:spMkLst>
        </pc:spChg>
      </pc:sldChg>
      <pc:sldChg chg="addSp delSp modSp add mod ord setBg">
        <pc:chgData name="MATHEUS SOUZA MALVAR DA SILVA" userId="1ee18bcc-50cd-4a3f-8e4b-e41cad6a373f" providerId="ADAL" clId="{09F03A6F-1913-43F0-A9C2-5BC9883D0309}" dt="2022-11-25T01:18:07.951" v="4283" actId="20577"/>
        <pc:sldMkLst>
          <pc:docMk/>
          <pc:sldMk cId="3259077372" sldId="266"/>
        </pc:sldMkLst>
        <pc:spChg chg="mod">
          <ac:chgData name="MATHEUS SOUZA MALVAR DA SILVA" userId="1ee18bcc-50cd-4a3f-8e4b-e41cad6a373f" providerId="ADAL" clId="{09F03A6F-1913-43F0-A9C2-5BC9883D0309}" dt="2022-11-25T01:18:07.951" v="4283" actId="20577"/>
          <ac:spMkLst>
            <pc:docMk/>
            <pc:sldMk cId="3259077372" sldId="266"/>
            <ac:spMk id="4" creationId="{8C2EF698-BE7E-5DAA-DBA4-AAC6B6FA1951}"/>
          </ac:spMkLst>
        </pc:spChg>
        <pc:spChg chg="add mod">
          <ac:chgData name="MATHEUS SOUZA MALVAR DA SILVA" userId="1ee18bcc-50cd-4a3f-8e4b-e41cad6a373f" providerId="ADAL" clId="{09F03A6F-1913-43F0-A9C2-5BC9883D0309}" dt="2022-11-22T17:34:48.437" v="1329" actId="1076"/>
          <ac:spMkLst>
            <pc:docMk/>
            <pc:sldMk cId="3259077372" sldId="266"/>
            <ac:spMk id="6" creationId="{4BB0EA3F-D02A-2546-1386-CF7783FF88BA}"/>
          </ac:spMkLst>
        </pc:spChg>
        <pc:spChg chg="del">
          <ac:chgData name="MATHEUS SOUZA MALVAR DA SILVA" userId="1ee18bcc-50cd-4a3f-8e4b-e41cad6a373f" providerId="ADAL" clId="{09F03A6F-1913-43F0-A9C2-5BC9883D0309}" dt="2022-11-22T16:03:50.365" v="139" actId="478"/>
          <ac:spMkLst>
            <pc:docMk/>
            <pc:sldMk cId="3259077372" sldId="266"/>
            <ac:spMk id="9" creationId="{B81E13A5-B21E-7DF1-408E-4B92A40F4962}"/>
          </ac:spMkLst>
        </pc:spChg>
        <pc:spChg chg="add del">
          <ac:chgData name="MATHEUS SOUZA MALVAR DA SILVA" userId="1ee18bcc-50cd-4a3f-8e4b-e41cad6a373f" providerId="ADAL" clId="{09F03A6F-1913-43F0-A9C2-5BC9883D0309}" dt="2022-11-22T16:08:45.614" v="263" actId="478"/>
          <ac:spMkLst>
            <pc:docMk/>
            <pc:sldMk cId="3259077372" sldId="266"/>
            <ac:spMk id="15" creationId="{F839F6AD-1154-5508-31B9-25109430D83F}"/>
          </ac:spMkLst>
        </pc:spChg>
        <pc:spChg chg="add del">
          <ac:chgData name="MATHEUS SOUZA MALVAR DA SILVA" userId="1ee18bcc-50cd-4a3f-8e4b-e41cad6a373f" providerId="ADAL" clId="{09F03A6F-1913-43F0-A9C2-5BC9883D0309}" dt="2022-11-22T16:09:40.545" v="265" actId="478"/>
          <ac:spMkLst>
            <pc:docMk/>
            <pc:sldMk cId="3259077372" sldId="266"/>
            <ac:spMk id="16" creationId="{E2B2F252-5717-21C7-9919-CD97AF6469BF}"/>
          </ac:spMkLst>
        </pc:spChg>
        <pc:spChg chg="add del mod">
          <ac:chgData name="MATHEUS SOUZA MALVAR DA SILVA" userId="1ee18bcc-50cd-4a3f-8e4b-e41cad6a373f" providerId="ADAL" clId="{09F03A6F-1913-43F0-A9C2-5BC9883D0309}" dt="2022-11-22T16:10:06.150" v="269" actId="478"/>
          <ac:spMkLst>
            <pc:docMk/>
            <pc:sldMk cId="3259077372" sldId="266"/>
            <ac:spMk id="18" creationId="{8F583C57-0B6D-79B4-49FC-9345A27E571C}"/>
          </ac:spMkLst>
        </pc:spChg>
        <pc:spChg chg="add del">
          <ac:chgData name="MATHEUS SOUZA MALVAR DA SILVA" userId="1ee18bcc-50cd-4a3f-8e4b-e41cad6a373f" providerId="ADAL" clId="{09F03A6F-1913-43F0-A9C2-5BC9883D0309}" dt="2022-11-22T16:10:21.164" v="271" actId="478"/>
          <ac:spMkLst>
            <pc:docMk/>
            <pc:sldMk cId="3259077372" sldId="266"/>
            <ac:spMk id="20" creationId="{7DA51AF6-1CC2-E2E1-89D2-8B2E6415A907}"/>
          </ac:spMkLst>
        </pc:spChg>
        <pc:spChg chg="add del mod">
          <ac:chgData name="MATHEUS SOUZA MALVAR DA SILVA" userId="1ee18bcc-50cd-4a3f-8e4b-e41cad6a373f" providerId="ADAL" clId="{09F03A6F-1913-43F0-A9C2-5BC9883D0309}" dt="2022-11-22T16:11:43.079" v="291" actId="478"/>
          <ac:spMkLst>
            <pc:docMk/>
            <pc:sldMk cId="3259077372" sldId="266"/>
            <ac:spMk id="21" creationId="{26FA10DC-EEA4-0229-83CC-09DEDC5B5780}"/>
          </ac:spMkLst>
        </pc:spChg>
        <pc:spChg chg="add del">
          <ac:chgData name="MATHEUS SOUZA MALVAR DA SILVA" userId="1ee18bcc-50cd-4a3f-8e4b-e41cad6a373f" providerId="ADAL" clId="{09F03A6F-1913-43F0-A9C2-5BC9883D0309}" dt="2022-11-22T16:12:00.975" v="293" actId="478"/>
          <ac:spMkLst>
            <pc:docMk/>
            <pc:sldMk cId="3259077372" sldId="266"/>
            <ac:spMk id="22" creationId="{B3C9CA7C-8554-D99A-DC05-12C800DFF277}"/>
          </ac:spMkLst>
        </pc:spChg>
        <pc:spChg chg="del">
          <ac:chgData name="MATHEUS SOUZA MALVAR DA SILVA" userId="1ee18bcc-50cd-4a3f-8e4b-e41cad6a373f" providerId="ADAL" clId="{09F03A6F-1913-43F0-A9C2-5BC9883D0309}" dt="2022-11-22T16:03:50.365" v="139" actId="478"/>
          <ac:spMkLst>
            <pc:docMk/>
            <pc:sldMk cId="3259077372" sldId="266"/>
            <ac:spMk id="27" creationId="{F0A7A66F-0208-137D-3141-FE852933088E}"/>
          </ac:spMkLst>
        </pc:spChg>
        <pc:spChg chg="del mod">
          <ac:chgData name="MATHEUS SOUZA MALVAR DA SILVA" userId="1ee18bcc-50cd-4a3f-8e4b-e41cad6a373f" providerId="ADAL" clId="{09F03A6F-1913-43F0-A9C2-5BC9883D0309}" dt="2022-11-22T16:04:10.292" v="149"/>
          <ac:spMkLst>
            <pc:docMk/>
            <pc:sldMk cId="3259077372" sldId="266"/>
            <ac:spMk id="31" creationId="{EFFDCA4F-91AA-0602-7969-D542AD4E60A8}"/>
          </ac:spMkLst>
        </pc:spChg>
        <pc:spChg chg="add del mod">
          <ac:chgData name="MATHEUS SOUZA MALVAR DA SILVA" userId="1ee18bcc-50cd-4a3f-8e4b-e41cad6a373f" providerId="ADAL" clId="{09F03A6F-1913-43F0-A9C2-5BC9883D0309}" dt="2022-11-22T16:30:06.683" v="507" actId="478"/>
          <ac:spMkLst>
            <pc:docMk/>
            <pc:sldMk cId="3259077372" sldId="266"/>
            <ac:spMk id="37" creationId="{4DC731B4-F9AB-60B7-4DE5-78038D4AE576}"/>
          </ac:spMkLst>
        </pc:spChg>
        <pc:spChg chg="add mod">
          <ac:chgData name="MATHEUS SOUZA MALVAR DA SILVA" userId="1ee18bcc-50cd-4a3f-8e4b-e41cad6a373f" providerId="ADAL" clId="{09F03A6F-1913-43F0-A9C2-5BC9883D0309}" dt="2022-11-22T17:36:22.694" v="1341" actId="1076"/>
          <ac:spMkLst>
            <pc:docMk/>
            <pc:sldMk cId="3259077372" sldId="266"/>
            <ac:spMk id="38" creationId="{98F3A4A6-03EB-48B8-2F29-70AEF4EA976D}"/>
          </ac:spMkLst>
        </pc:spChg>
        <pc:spChg chg="del">
          <ac:chgData name="MATHEUS SOUZA MALVAR DA SILVA" userId="1ee18bcc-50cd-4a3f-8e4b-e41cad6a373f" providerId="ADAL" clId="{09F03A6F-1913-43F0-A9C2-5BC9883D0309}" dt="2022-11-22T16:03:50.365" v="139" actId="478"/>
          <ac:spMkLst>
            <pc:docMk/>
            <pc:sldMk cId="3259077372" sldId="266"/>
            <ac:spMk id="39" creationId="{1597EE26-CACF-2E06-32BD-D175EEBB7E7D}"/>
          </ac:spMkLst>
        </pc:spChg>
        <pc:spChg chg="add mod ord">
          <ac:chgData name="MATHEUS SOUZA MALVAR DA SILVA" userId="1ee18bcc-50cd-4a3f-8e4b-e41cad6a373f" providerId="ADAL" clId="{09F03A6F-1913-43F0-A9C2-5BC9883D0309}" dt="2022-11-22T18:32:39.639" v="2870" actId="1076"/>
          <ac:spMkLst>
            <pc:docMk/>
            <pc:sldMk cId="3259077372" sldId="266"/>
            <ac:spMk id="40" creationId="{28D594A7-F046-C42F-E07A-F1A193BA4E4F}"/>
          </ac:spMkLst>
        </pc:spChg>
        <pc:spChg chg="add mod">
          <ac:chgData name="MATHEUS SOUZA MALVAR DA SILVA" userId="1ee18bcc-50cd-4a3f-8e4b-e41cad6a373f" providerId="ADAL" clId="{09F03A6F-1913-43F0-A9C2-5BC9883D0309}" dt="2022-11-22T17:39:10.819" v="1357" actId="1076"/>
          <ac:spMkLst>
            <pc:docMk/>
            <pc:sldMk cId="3259077372" sldId="266"/>
            <ac:spMk id="41" creationId="{D0E703F1-40E4-8478-672D-3864388A0F7D}"/>
          </ac:spMkLst>
        </pc:spChg>
        <pc:spChg chg="mod">
          <ac:chgData name="MATHEUS SOUZA MALVAR DA SILVA" userId="1ee18bcc-50cd-4a3f-8e4b-e41cad6a373f" providerId="ADAL" clId="{09F03A6F-1913-43F0-A9C2-5BC9883D0309}" dt="2022-11-22T16:20:38.295" v="413" actId="1076"/>
          <ac:spMkLst>
            <pc:docMk/>
            <pc:sldMk cId="3259077372" sldId="266"/>
            <ac:spMk id="49" creationId="{3F203027-314D-4D94-4E58-82EDA199CA78}"/>
          </ac:spMkLst>
        </pc:spChg>
        <pc:spChg chg="del">
          <ac:chgData name="MATHEUS SOUZA MALVAR DA SILVA" userId="1ee18bcc-50cd-4a3f-8e4b-e41cad6a373f" providerId="ADAL" clId="{09F03A6F-1913-43F0-A9C2-5BC9883D0309}" dt="2022-11-22T16:03:50.365" v="139" actId="478"/>
          <ac:spMkLst>
            <pc:docMk/>
            <pc:sldMk cId="3259077372" sldId="266"/>
            <ac:spMk id="50" creationId="{3327E701-C7A1-1502-AC3C-A7D789E7859D}"/>
          </ac:spMkLst>
        </pc:spChg>
        <pc:spChg chg="add mod">
          <ac:chgData name="MATHEUS SOUZA MALVAR DA SILVA" userId="1ee18bcc-50cd-4a3f-8e4b-e41cad6a373f" providerId="ADAL" clId="{09F03A6F-1913-43F0-A9C2-5BC9883D0309}" dt="2022-11-22T17:47:14.990" v="1370" actId="14100"/>
          <ac:spMkLst>
            <pc:docMk/>
            <pc:sldMk cId="3259077372" sldId="266"/>
            <ac:spMk id="52" creationId="{259FEC78-F72E-48AE-91F5-00969B6E8426}"/>
          </ac:spMkLst>
        </pc:spChg>
        <pc:spChg chg="add del mod">
          <ac:chgData name="MATHEUS SOUZA MALVAR DA SILVA" userId="1ee18bcc-50cd-4a3f-8e4b-e41cad6a373f" providerId="ADAL" clId="{09F03A6F-1913-43F0-A9C2-5BC9883D0309}" dt="2022-11-22T16:30:08.974" v="508" actId="478"/>
          <ac:spMkLst>
            <pc:docMk/>
            <pc:sldMk cId="3259077372" sldId="266"/>
            <ac:spMk id="53" creationId="{F960232D-F306-7507-919E-79FC6063BA73}"/>
          </ac:spMkLst>
        </pc:spChg>
        <pc:spChg chg="add mod">
          <ac:chgData name="MATHEUS SOUZA MALVAR DA SILVA" userId="1ee18bcc-50cd-4a3f-8e4b-e41cad6a373f" providerId="ADAL" clId="{09F03A6F-1913-43F0-A9C2-5BC9883D0309}" dt="2022-11-22T17:36:14.724" v="1340" actId="14100"/>
          <ac:spMkLst>
            <pc:docMk/>
            <pc:sldMk cId="3259077372" sldId="266"/>
            <ac:spMk id="54" creationId="{A5E3BC7C-77EC-CF07-9BD1-F71F9D10261F}"/>
          </ac:spMkLst>
        </pc:spChg>
        <pc:spChg chg="add mod">
          <ac:chgData name="MATHEUS SOUZA MALVAR DA SILVA" userId="1ee18bcc-50cd-4a3f-8e4b-e41cad6a373f" providerId="ADAL" clId="{09F03A6F-1913-43F0-A9C2-5BC9883D0309}" dt="2022-11-22T17:36:45.652" v="1345" actId="14100"/>
          <ac:spMkLst>
            <pc:docMk/>
            <pc:sldMk cId="3259077372" sldId="266"/>
            <ac:spMk id="55" creationId="{66831FB5-8491-076A-D22F-E2D3A3F860F1}"/>
          </ac:spMkLst>
        </pc:spChg>
        <pc:spChg chg="add mod">
          <ac:chgData name="MATHEUS SOUZA MALVAR DA SILVA" userId="1ee18bcc-50cd-4a3f-8e4b-e41cad6a373f" providerId="ADAL" clId="{09F03A6F-1913-43F0-A9C2-5BC9883D0309}" dt="2022-11-22T17:37:22.822" v="1352" actId="1076"/>
          <ac:spMkLst>
            <pc:docMk/>
            <pc:sldMk cId="3259077372" sldId="266"/>
            <ac:spMk id="56" creationId="{5230C767-9A1F-2C5D-F851-BB584A7291A9}"/>
          </ac:spMkLst>
        </pc:spChg>
        <pc:spChg chg="del">
          <ac:chgData name="MATHEUS SOUZA MALVAR DA SILVA" userId="1ee18bcc-50cd-4a3f-8e4b-e41cad6a373f" providerId="ADAL" clId="{09F03A6F-1913-43F0-A9C2-5BC9883D0309}" dt="2022-11-22T16:04:00.027" v="140" actId="478"/>
          <ac:spMkLst>
            <pc:docMk/>
            <pc:sldMk cId="3259077372" sldId="266"/>
            <ac:spMk id="61" creationId="{120F8376-2F7E-35B1-044E-25682A617B06}"/>
          </ac:spMkLst>
        </pc:spChg>
        <pc:spChg chg="del">
          <ac:chgData name="MATHEUS SOUZA MALVAR DA SILVA" userId="1ee18bcc-50cd-4a3f-8e4b-e41cad6a373f" providerId="ADAL" clId="{09F03A6F-1913-43F0-A9C2-5BC9883D0309}" dt="2022-11-22T16:04:00.027" v="140" actId="478"/>
          <ac:spMkLst>
            <pc:docMk/>
            <pc:sldMk cId="3259077372" sldId="266"/>
            <ac:spMk id="62" creationId="{210BE6BF-2307-6AA3-9B25-85959D1096C3}"/>
          </ac:spMkLst>
        </pc:spChg>
        <pc:spChg chg="add del mod">
          <ac:chgData name="MATHEUS SOUZA MALVAR DA SILVA" userId="1ee18bcc-50cd-4a3f-8e4b-e41cad6a373f" providerId="ADAL" clId="{09F03A6F-1913-43F0-A9C2-5BC9883D0309}" dt="2022-11-22T16:50:36.528" v="684"/>
          <ac:spMkLst>
            <pc:docMk/>
            <pc:sldMk cId="3259077372" sldId="266"/>
            <ac:spMk id="63" creationId="{8551E05F-7E0B-FB1D-55CF-BC2BECA77FE8}"/>
          </ac:spMkLst>
        </pc:spChg>
        <pc:spChg chg="add mod">
          <ac:chgData name="MATHEUS SOUZA MALVAR DA SILVA" userId="1ee18bcc-50cd-4a3f-8e4b-e41cad6a373f" providerId="ADAL" clId="{09F03A6F-1913-43F0-A9C2-5BC9883D0309}" dt="2022-11-22T18:27:33.219" v="2742" actId="14100"/>
          <ac:spMkLst>
            <pc:docMk/>
            <pc:sldMk cId="3259077372" sldId="266"/>
            <ac:spMk id="64" creationId="{070DA1DA-D65A-A93D-2FC6-3191DEC8953E}"/>
          </ac:spMkLst>
        </pc:spChg>
        <pc:spChg chg="add del mod">
          <ac:chgData name="MATHEUS SOUZA MALVAR DA SILVA" userId="1ee18bcc-50cd-4a3f-8e4b-e41cad6a373f" providerId="ADAL" clId="{09F03A6F-1913-43F0-A9C2-5BC9883D0309}" dt="2022-11-22T17:43:13.630" v="1361" actId="478"/>
          <ac:spMkLst>
            <pc:docMk/>
            <pc:sldMk cId="3259077372" sldId="266"/>
            <ac:spMk id="65" creationId="{05384DCE-F280-1A01-F217-58A71D9E5AE7}"/>
          </ac:spMkLst>
        </pc:spChg>
        <pc:spChg chg="add mod">
          <ac:chgData name="MATHEUS SOUZA MALVAR DA SILVA" userId="1ee18bcc-50cd-4a3f-8e4b-e41cad6a373f" providerId="ADAL" clId="{09F03A6F-1913-43F0-A9C2-5BC9883D0309}" dt="2022-11-22T18:33:30.371" v="2872" actId="1076"/>
          <ac:spMkLst>
            <pc:docMk/>
            <pc:sldMk cId="3259077372" sldId="266"/>
            <ac:spMk id="66" creationId="{073FE882-21C7-D957-99FD-5BBF7B86C3EB}"/>
          </ac:spMkLst>
        </pc:spChg>
        <pc:spChg chg="add del mod">
          <ac:chgData name="MATHEUS SOUZA MALVAR DA SILVA" userId="1ee18bcc-50cd-4a3f-8e4b-e41cad6a373f" providerId="ADAL" clId="{09F03A6F-1913-43F0-A9C2-5BC9883D0309}" dt="2022-11-22T17:01:13.524" v="846"/>
          <ac:spMkLst>
            <pc:docMk/>
            <pc:sldMk cId="3259077372" sldId="266"/>
            <ac:spMk id="67" creationId="{8E825F3F-1C94-4205-6425-2B072785EA46}"/>
          </ac:spMkLst>
        </pc:spChg>
        <pc:spChg chg="add del mod">
          <ac:chgData name="MATHEUS SOUZA MALVAR DA SILVA" userId="1ee18bcc-50cd-4a3f-8e4b-e41cad6a373f" providerId="ADAL" clId="{09F03A6F-1913-43F0-A9C2-5BC9883D0309}" dt="2022-11-22T17:20:43.839" v="1003" actId="478"/>
          <ac:spMkLst>
            <pc:docMk/>
            <pc:sldMk cId="3259077372" sldId="266"/>
            <ac:spMk id="68" creationId="{B29C60BA-2E40-7565-F2FE-014B7BF4D9E5}"/>
          </ac:spMkLst>
        </pc:spChg>
        <pc:spChg chg="add del mod">
          <ac:chgData name="MATHEUS SOUZA MALVAR DA SILVA" userId="1ee18bcc-50cd-4a3f-8e4b-e41cad6a373f" providerId="ADAL" clId="{09F03A6F-1913-43F0-A9C2-5BC9883D0309}" dt="2022-11-22T17:14:21.931" v="873" actId="478"/>
          <ac:spMkLst>
            <pc:docMk/>
            <pc:sldMk cId="3259077372" sldId="266"/>
            <ac:spMk id="73" creationId="{A6A64B2C-8949-24B8-D904-73F297CCF9D8}"/>
          </ac:spMkLst>
        </pc:spChg>
        <pc:spChg chg="add del mod">
          <ac:chgData name="MATHEUS SOUZA MALVAR DA SILVA" userId="1ee18bcc-50cd-4a3f-8e4b-e41cad6a373f" providerId="ADAL" clId="{09F03A6F-1913-43F0-A9C2-5BC9883D0309}" dt="2022-11-22T17:19:09.816" v="986" actId="478"/>
          <ac:spMkLst>
            <pc:docMk/>
            <pc:sldMk cId="3259077372" sldId="266"/>
            <ac:spMk id="74" creationId="{902CADA7-151F-67B7-4B3C-E92B4F49AAC1}"/>
          </ac:spMkLst>
        </pc:spChg>
        <pc:spChg chg="add mod">
          <ac:chgData name="MATHEUS SOUZA MALVAR DA SILVA" userId="1ee18bcc-50cd-4a3f-8e4b-e41cad6a373f" providerId="ADAL" clId="{09F03A6F-1913-43F0-A9C2-5BC9883D0309}" dt="2022-11-22T18:30:14.630" v="2762" actId="14100"/>
          <ac:spMkLst>
            <pc:docMk/>
            <pc:sldMk cId="3259077372" sldId="266"/>
            <ac:spMk id="79" creationId="{0DF498F7-05F3-A46F-6D22-A1BE65ABB585}"/>
          </ac:spMkLst>
        </pc:spChg>
        <pc:spChg chg="add mod">
          <ac:chgData name="MATHEUS SOUZA MALVAR DA SILVA" userId="1ee18bcc-50cd-4a3f-8e4b-e41cad6a373f" providerId="ADAL" clId="{09F03A6F-1913-43F0-A9C2-5BC9883D0309}" dt="2022-11-22T17:34:28.012" v="1327" actId="1076"/>
          <ac:spMkLst>
            <pc:docMk/>
            <pc:sldMk cId="3259077372" sldId="266"/>
            <ac:spMk id="80" creationId="{00BC1C39-2CBD-A41E-6602-EDE786910164}"/>
          </ac:spMkLst>
        </pc:spChg>
        <pc:spChg chg="add mod">
          <ac:chgData name="MATHEUS SOUZA MALVAR DA SILVA" userId="1ee18bcc-50cd-4a3f-8e4b-e41cad6a373f" providerId="ADAL" clId="{09F03A6F-1913-43F0-A9C2-5BC9883D0309}" dt="2022-11-22T17:34:23.561" v="1326" actId="1076"/>
          <ac:spMkLst>
            <pc:docMk/>
            <pc:sldMk cId="3259077372" sldId="266"/>
            <ac:spMk id="81" creationId="{D55FB7EC-B839-F6DC-3E3C-63693DDB1B78}"/>
          </ac:spMkLst>
        </pc:spChg>
        <pc:spChg chg="add mod">
          <ac:chgData name="MATHEUS SOUZA MALVAR DA SILVA" userId="1ee18bcc-50cd-4a3f-8e4b-e41cad6a373f" providerId="ADAL" clId="{09F03A6F-1913-43F0-A9C2-5BC9883D0309}" dt="2022-11-22T17:34:32.657" v="1328" actId="1076"/>
          <ac:spMkLst>
            <pc:docMk/>
            <pc:sldMk cId="3259077372" sldId="266"/>
            <ac:spMk id="82" creationId="{EC04E98A-1D50-3D81-CE0F-B7157DADB66B}"/>
          </ac:spMkLst>
        </pc:spChg>
        <pc:spChg chg="add del mod">
          <ac:chgData name="MATHEUS SOUZA MALVAR DA SILVA" userId="1ee18bcc-50cd-4a3f-8e4b-e41cad6a373f" providerId="ADAL" clId="{09F03A6F-1913-43F0-A9C2-5BC9883D0309}" dt="2022-11-22T17:31:25.275" v="1204" actId="478"/>
          <ac:spMkLst>
            <pc:docMk/>
            <pc:sldMk cId="3259077372" sldId="266"/>
            <ac:spMk id="83" creationId="{8298186D-598B-570B-6789-28EF6008AB7D}"/>
          </ac:spMkLst>
        </pc:spChg>
        <pc:spChg chg="add mod">
          <ac:chgData name="MATHEUS SOUZA MALVAR DA SILVA" userId="1ee18bcc-50cd-4a3f-8e4b-e41cad6a373f" providerId="ADAL" clId="{09F03A6F-1913-43F0-A9C2-5BC9883D0309}" dt="2022-11-22T17:45:40.298" v="1363" actId="1076"/>
          <ac:spMkLst>
            <pc:docMk/>
            <pc:sldMk cId="3259077372" sldId="266"/>
            <ac:spMk id="84" creationId="{013E8550-CC4D-929F-9BB3-09582163A16E}"/>
          </ac:spMkLst>
        </pc:spChg>
        <pc:spChg chg="add mod">
          <ac:chgData name="MATHEUS SOUZA MALVAR DA SILVA" userId="1ee18bcc-50cd-4a3f-8e4b-e41cad6a373f" providerId="ADAL" clId="{09F03A6F-1913-43F0-A9C2-5BC9883D0309}" dt="2022-11-22T17:34:16.901" v="1324" actId="1076"/>
          <ac:spMkLst>
            <pc:docMk/>
            <pc:sldMk cId="3259077372" sldId="266"/>
            <ac:spMk id="86" creationId="{B3D259BA-0001-7232-E108-1F6F474852F5}"/>
          </ac:spMkLst>
        </pc:spChg>
        <pc:spChg chg="add del mod">
          <ac:chgData name="MATHEUS SOUZA MALVAR DA SILVA" userId="1ee18bcc-50cd-4a3f-8e4b-e41cad6a373f" providerId="ADAL" clId="{09F03A6F-1913-43F0-A9C2-5BC9883D0309}" dt="2022-11-22T18:27:24.400" v="2741" actId="478"/>
          <ac:spMkLst>
            <pc:docMk/>
            <pc:sldMk cId="3259077372" sldId="266"/>
            <ac:spMk id="88" creationId="{2E0079E4-AA4A-F1E3-E2B4-4BD5C265FC65}"/>
          </ac:spMkLst>
        </pc:spChg>
        <pc:spChg chg="del">
          <ac:chgData name="MATHEUS SOUZA MALVAR DA SILVA" userId="1ee18bcc-50cd-4a3f-8e4b-e41cad6a373f" providerId="ADAL" clId="{09F03A6F-1913-43F0-A9C2-5BC9883D0309}" dt="2022-11-22T16:03:50.365" v="139" actId="478"/>
          <ac:spMkLst>
            <pc:docMk/>
            <pc:sldMk cId="3259077372" sldId="266"/>
            <ac:spMk id="114" creationId="{61FE18F1-0681-56C1-BF79-625641972BDF}"/>
          </ac:spMkLst>
        </pc:spChg>
        <pc:spChg chg="del mod">
          <ac:chgData name="MATHEUS SOUZA MALVAR DA SILVA" userId="1ee18bcc-50cd-4a3f-8e4b-e41cad6a373f" providerId="ADAL" clId="{09F03A6F-1913-43F0-A9C2-5BC9883D0309}" dt="2022-11-22T16:04:10.291" v="147" actId="478"/>
          <ac:spMkLst>
            <pc:docMk/>
            <pc:sldMk cId="3259077372" sldId="266"/>
            <ac:spMk id="142" creationId="{7FD9DF10-2013-F59A-9D4E-54A01A859406}"/>
          </ac:spMkLst>
        </pc:spChg>
        <pc:spChg chg="del">
          <ac:chgData name="MATHEUS SOUZA MALVAR DA SILVA" userId="1ee18bcc-50cd-4a3f-8e4b-e41cad6a373f" providerId="ADAL" clId="{09F03A6F-1913-43F0-A9C2-5BC9883D0309}" dt="2022-11-22T16:04:00.027" v="140" actId="478"/>
          <ac:spMkLst>
            <pc:docMk/>
            <pc:sldMk cId="3259077372" sldId="266"/>
            <ac:spMk id="143" creationId="{C9DC899F-9C57-2874-DD78-C56BF3D84A52}"/>
          </ac:spMkLst>
        </pc:spChg>
        <pc:grpChg chg="del mod">
          <ac:chgData name="MATHEUS SOUZA MALVAR DA SILVA" userId="1ee18bcc-50cd-4a3f-8e4b-e41cad6a373f" providerId="ADAL" clId="{09F03A6F-1913-43F0-A9C2-5BC9883D0309}" dt="2022-11-22T17:12:40.598" v="859"/>
          <ac:grpSpMkLst>
            <pc:docMk/>
            <pc:sldMk cId="3259077372" sldId="266"/>
            <ac:grpSpMk id="72" creationId="{F613EA7E-5BF7-1A28-D6A6-995745F05C3E}"/>
          </ac:grpSpMkLst>
        </pc:grpChg>
        <pc:picChg chg="mod ord">
          <ac:chgData name="MATHEUS SOUZA MALVAR DA SILVA" userId="1ee18bcc-50cd-4a3f-8e4b-e41cad6a373f" providerId="ADAL" clId="{09F03A6F-1913-43F0-A9C2-5BC9883D0309}" dt="2022-11-22T17:41:14.242" v="1359" actId="166"/>
          <ac:picMkLst>
            <pc:docMk/>
            <pc:sldMk cId="3259077372" sldId="266"/>
            <ac:picMk id="19" creationId="{E5D0B45E-219D-B99D-45E6-F111B5EC28B6}"/>
          </ac:picMkLst>
        </pc:picChg>
        <pc:inkChg chg="add del">
          <ac:chgData name="MATHEUS SOUZA MALVAR DA SILVA" userId="1ee18bcc-50cd-4a3f-8e4b-e41cad6a373f" providerId="ADAL" clId="{09F03A6F-1913-43F0-A9C2-5BC9883D0309}" dt="2022-11-22T17:12:17.357" v="855" actId="9405"/>
          <ac:inkMkLst>
            <pc:docMk/>
            <pc:sldMk cId="3259077372" sldId="266"/>
            <ac:inkMk id="69" creationId="{6B96B4B8-BA44-61E7-247A-1C1F9FB98B68}"/>
          </ac:inkMkLst>
        </pc:inkChg>
        <pc:inkChg chg="add del mod">
          <ac:chgData name="MATHEUS SOUZA MALVAR DA SILVA" userId="1ee18bcc-50cd-4a3f-8e4b-e41cad6a373f" providerId="ADAL" clId="{09F03A6F-1913-43F0-A9C2-5BC9883D0309}" dt="2022-11-22T17:12:40.599" v="860"/>
          <ac:inkMkLst>
            <pc:docMk/>
            <pc:sldMk cId="3259077372" sldId="266"/>
            <ac:inkMk id="70" creationId="{D54E9F8C-B041-965F-31CB-7791770B2846}"/>
          </ac:inkMkLst>
        </pc:inkChg>
        <pc:inkChg chg="add del mod">
          <ac:chgData name="MATHEUS SOUZA MALVAR DA SILVA" userId="1ee18bcc-50cd-4a3f-8e4b-e41cad6a373f" providerId="ADAL" clId="{09F03A6F-1913-43F0-A9C2-5BC9883D0309}" dt="2022-11-22T17:12:40.598" v="859"/>
          <ac:inkMkLst>
            <pc:docMk/>
            <pc:sldMk cId="3259077372" sldId="266"/>
            <ac:inkMk id="71" creationId="{C24A2EC7-4F6A-CB7D-EE88-F3FBB91FB11F}"/>
          </ac:inkMkLst>
        </pc:inkChg>
        <pc:cxnChg chg="add mod ord">
          <ac:chgData name="MATHEUS SOUZA MALVAR DA SILVA" userId="1ee18bcc-50cd-4a3f-8e4b-e41cad6a373f" providerId="ADAL" clId="{09F03A6F-1913-43F0-A9C2-5BC9883D0309}" dt="2022-11-22T17:38:08.899" v="1355" actId="692"/>
          <ac:cxnSpMkLst>
            <pc:docMk/>
            <pc:sldMk cId="3259077372" sldId="266"/>
            <ac:cxnSpMk id="3" creationId="{88C8AB6D-E88A-CFCA-6FDF-745EF456D7A3}"/>
          </ac:cxnSpMkLst>
        </pc:cxnChg>
        <pc:cxnChg chg="del">
          <ac:chgData name="MATHEUS SOUZA MALVAR DA SILVA" userId="1ee18bcc-50cd-4a3f-8e4b-e41cad6a373f" providerId="ADAL" clId="{09F03A6F-1913-43F0-A9C2-5BC9883D0309}" dt="2022-11-22T16:03:50.365" v="139" actId="478"/>
          <ac:cxnSpMkLst>
            <pc:docMk/>
            <pc:sldMk cId="3259077372" sldId="266"/>
            <ac:cxnSpMk id="8" creationId="{2CE40649-807A-95F6-F954-D452FE516490}"/>
          </ac:cxnSpMkLst>
        </pc:cxnChg>
        <pc:cxnChg chg="add del mod">
          <ac:chgData name="MATHEUS SOUZA MALVAR DA SILVA" userId="1ee18bcc-50cd-4a3f-8e4b-e41cad6a373f" providerId="ADAL" clId="{09F03A6F-1913-43F0-A9C2-5BC9883D0309}" dt="2022-11-22T16:08:03.038" v="259" actId="478"/>
          <ac:cxnSpMkLst>
            <pc:docMk/>
            <pc:sldMk cId="3259077372" sldId="266"/>
            <ac:cxnSpMk id="10" creationId="{CBDC4F10-7FA4-00E8-EA1C-46A5F2F83A7D}"/>
          </ac:cxnSpMkLst>
        </pc:cxnChg>
        <pc:cxnChg chg="add del">
          <ac:chgData name="MATHEUS SOUZA MALVAR DA SILVA" userId="1ee18bcc-50cd-4a3f-8e4b-e41cad6a373f" providerId="ADAL" clId="{09F03A6F-1913-43F0-A9C2-5BC9883D0309}" dt="2022-11-22T16:08:33.339" v="261" actId="478"/>
          <ac:cxnSpMkLst>
            <pc:docMk/>
            <pc:sldMk cId="3259077372" sldId="266"/>
            <ac:cxnSpMk id="14" creationId="{F3739FAE-78D4-0816-4B87-41C908C04D63}"/>
          </ac:cxnSpMkLst>
        </pc:cxnChg>
        <pc:cxnChg chg="del">
          <ac:chgData name="MATHEUS SOUZA MALVAR DA SILVA" userId="1ee18bcc-50cd-4a3f-8e4b-e41cad6a373f" providerId="ADAL" clId="{09F03A6F-1913-43F0-A9C2-5BC9883D0309}" dt="2022-11-22T16:03:50.365" v="139" actId="478"/>
          <ac:cxnSpMkLst>
            <pc:docMk/>
            <pc:sldMk cId="3259077372" sldId="266"/>
            <ac:cxnSpMk id="17" creationId="{A99F8191-D90F-C56A-62B7-E6BA2BA8491E}"/>
          </ac:cxnSpMkLst>
        </pc:cxnChg>
        <pc:cxnChg chg="add del mod">
          <ac:chgData name="MATHEUS SOUZA MALVAR DA SILVA" userId="1ee18bcc-50cd-4a3f-8e4b-e41cad6a373f" providerId="ADAL" clId="{09F03A6F-1913-43F0-A9C2-5BC9883D0309}" dt="2022-11-22T16:30:17.935" v="509" actId="478"/>
          <ac:cxnSpMkLst>
            <pc:docMk/>
            <pc:sldMk cId="3259077372" sldId="266"/>
            <ac:cxnSpMk id="24" creationId="{36E347DA-AE09-031E-245F-B617737B9BE4}"/>
          </ac:cxnSpMkLst>
        </pc:cxnChg>
        <pc:cxnChg chg="del">
          <ac:chgData name="MATHEUS SOUZA MALVAR DA SILVA" userId="1ee18bcc-50cd-4a3f-8e4b-e41cad6a373f" providerId="ADAL" clId="{09F03A6F-1913-43F0-A9C2-5BC9883D0309}" dt="2022-11-22T16:03:50.365" v="139" actId="478"/>
          <ac:cxnSpMkLst>
            <pc:docMk/>
            <pc:sldMk cId="3259077372" sldId="266"/>
            <ac:cxnSpMk id="26" creationId="{1DCC1DF5-9A3C-5564-C82D-D0E65C8D645A}"/>
          </ac:cxnSpMkLst>
        </pc:cxnChg>
        <pc:cxnChg chg="add del mod">
          <ac:chgData name="MATHEUS SOUZA MALVAR DA SILVA" userId="1ee18bcc-50cd-4a3f-8e4b-e41cad6a373f" providerId="ADAL" clId="{09F03A6F-1913-43F0-A9C2-5BC9883D0309}" dt="2022-11-22T16:29:10.367" v="496" actId="478"/>
          <ac:cxnSpMkLst>
            <pc:docMk/>
            <pc:sldMk cId="3259077372" sldId="266"/>
            <ac:cxnSpMk id="28" creationId="{3F99C0C2-312A-52A3-93BD-BD6FB6DD4B10}"/>
          </ac:cxnSpMkLst>
        </pc:cxnChg>
        <pc:cxnChg chg="del">
          <ac:chgData name="MATHEUS SOUZA MALVAR DA SILVA" userId="1ee18bcc-50cd-4a3f-8e4b-e41cad6a373f" providerId="ADAL" clId="{09F03A6F-1913-43F0-A9C2-5BC9883D0309}" dt="2022-11-22T16:04:07.697" v="144" actId="478"/>
          <ac:cxnSpMkLst>
            <pc:docMk/>
            <pc:sldMk cId="3259077372" sldId="266"/>
            <ac:cxnSpMk id="29" creationId="{114C8D52-B0C5-3BFB-160D-4BE5013E7DBB}"/>
          </ac:cxnSpMkLst>
        </pc:cxnChg>
        <pc:cxnChg chg="del">
          <ac:chgData name="MATHEUS SOUZA MALVAR DA SILVA" userId="1ee18bcc-50cd-4a3f-8e4b-e41cad6a373f" providerId="ADAL" clId="{09F03A6F-1913-43F0-A9C2-5BC9883D0309}" dt="2022-11-22T16:03:50.365" v="139" actId="478"/>
          <ac:cxnSpMkLst>
            <pc:docMk/>
            <pc:sldMk cId="3259077372" sldId="266"/>
            <ac:cxnSpMk id="33" creationId="{CE6210B0-3656-E452-BC56-3B17B0E7B31C}"/>
          </ac:cxnSpMkLst>
        </pc:cxnChg>
        <pc:cxnChg chg="del mod">
          <ac:chgData name="MATHEUS SOUZA MALVAR DA SILVA" userId="1ee18bcc-50cd-4a3f-8e4b-e41cad6a373f" providerId="ADAL" clId="{09F03A6F-1913-43F0-A9C2-5BC9883D0309}" dt="2022-11-22T16:04:29.502" v="154" actId="478"/>
          <ac:cxnSpMkLst>
            <pc:docMk/>
            <pc:sldMk cId="3259077372" sldId="266"/>
            <ac:cxnSpMk id="48" creationId="{71A2BB82-622C-D9A9-4E00-C46A2D7442CD}"/>
          </ac:cxnSpMkLst>
        </pc:cxnChg>
        <pc:cxnChg chg="del">
          <ac:chgData name="MATHEUS SOUZA MALVAR DA SILVA" userId="1ee18bcc-50cd-4a3f-8e4b-e41cad6a373f" providerId="ADAL" clId="{09F03A6F-1913-43F0-A9C2-5BC9883D0309}" dt="2022-11-22T16:04:06.917" v="143" actId="478"/>
          <ac:cxnSpMkLst>
            <pc:docMk/>
            <pc:sldMk cId="3259077372" sldId="266"/>
            <ac:cxnSpMk id="60" creationId="{94A7D389-84B7-D389-0314-2E186B350222}"/>
          </ac:cxnSpMkLst>
        </pc:cxnChg>
        <pc:cxnChg chg="add mod">
          <ac:chgData name="MATHEUS SOUZA MALVAR DA SILVA" userId="1ee18bcc-50cd-4a3f-8e4b-e41cad6a373f" providerId="ADAL" clId="{09F03A6F-1913-43F0-A9C2-5BC9883D0309}" dt="2022-11-22T17:30:04.885" v="1174" actId="1038"/>
          <ac:cxnSpMkLst>
            <pc:docMk/>
            <pc:sldMk cId="3259077372" sldId="266"/>
            <ac:cxnSpMk id="76" creationId="{23945DAD-CBCB-0D65-51F3-934AF5797DFB}"/>
          </ac:cxnSpMkLst>
        </pc:cxnChg>
        <pc:cxnChg chg="del">
          <ac:chgData name="MATHEUS SOUZA MALVAR DA SILVA" userId="1ee18bcc-50cd-4a3f-8e4b-e41cad6a373f" providerId="ADAL" clId="{09F03A6F-1913-43F0-A9C2-5BC9883D0309}" dt="2022-11-22T16:04:00.027" v="140" actId="478"/>
          <ac:cxnSpMkLst>
            <pc:docMk/>
            <pc:sldMk cId="3259077372" sldId="266"/>
            <ac:cxnSpMk id="78" creationId="{F740CC2B-8C67-4BED-DB1C-B206EC25B20F}"/>
          </ac:cxnSpMkLst>
        </pc:cxnChg>
        <pc:cxnChg chg="del">
          <ac:chgData name="MATHEUS SOUZA MALVAR DA SILVA" userId="1ee18bcc-50cd-4a3f-8e4b-e41cad6a373f" providerId="ADAL" clId="{09F03A6F-1913-43F0-A9C2-5BC9883D0309}" dt="2022-11-22T16:03:50.365" v="139" actId="478"/>
          <ac:cxnSpMkLst>
            <pc:docMk/>
            <pc:sldMk cId="3259077372" sldId="266"/>
            <ac:cxnSpMk id="87" creationId="{43187FC7-E03D-78FD-EF5E-B551170C5976}"/>
          </ac:cxnSpMkLst>
        </pc:cxnChg>
        <pc:cxnChg chg="add mod">
          <ac:chgData name="MATHEUS SOUZA MALVAR DA SILVA" userId="1ee18bcc-50cd-4a3f-8e4b-e41cad6a373f" providerId="ADAL" clId="{09F03A6F-1913-43F0-A9C2-5BC9883D0309}" dt="2022-11-22T18:29:19.753" v="2761" actId="1037"/>
          <ac:cxnSpMkLst>
            <pc:docMk/>
            <pc:sldMk cId="3259077372" sldId="266"/>
            <ac:cxnSpMk id="90" creationId="{5AF3C159-6D11-1ADE-47E8-C93EAE2AD00D}"/>
          </ac:cxnSpMkLst>
        </pc:cxnChg>
        <pc:cxnChg chg="add mod">
          <ac:chgData name="MATHEUS SOUZA MALVAR DA SILVA" userId="1ee18bcc-50cd-4a3f-8e4b-e41cad6a373f" providerId="ADAL" clId="{09F03A6F-1913-43F0-A9C2-5BC9883D0309}" dt="2022-11-22T18:32:26.688" v="2869" actId="692"/>
          <ac:cxnSpMkLst>
            <pc:docMk/>
            <pc:sldMk cId="3259077372" sldId="266"/>
            <ac:cxnSpMk id="96" creationId="{A01D8D9A-AC28-3A9E-E80D-0F77CB11882C}"/>
          </ac:cxnSpMkLst>
        </pc:cxnChg>
        <pc:cxnChg chg="del">
          <ac:chgData name="MATHEUS SOUZA MALVAR DA SILVA" userId="1ee18bcc-50cd-4a3f-8e4b-e41cad6a373f" providerId="ADAL" clId="{09F03A6F-1913-43F0-A9C2-5BC9883D0309}" dt="2022-11-22T16:03:50.365" v="139" actId="478"/>
          <ac:cxnSpMkLst>
            <pc:docMk/>
            <pc:sldMk cId="3259077372" sldId="266"/>
            <ac:cxnSpMk id="110" creationId="{637858DB-0A00-3AAE-F79C-B6D65AA6A9D3}"/>
          </ac:cxnSpMkLst>
        </pc:cxnChg>
        <pc:cxnChg chg="del">
          <ac:chgData name="MATHEUS SOUZA MALVAR DA SILVA" userId="1ee18bcc-50cd-4a3f-8e4b-e41cad6a373f" providerId="ADAL" clId="{09F03A6F-1913-43F0-A9C2-5BC9883D0309}" dt="2022-11-22T16:03:50.365" v="139" actId="478"/>
          <ac:cxnSpMkLst>
            <pc:docMk/>
            <pc:sldMk cId="3259077372" sldId="266"/>
            <ac:cxnSpMk id="118" creationId="{8ECF5DB1-93CC-E099-3757-4BF978A14240}"/>
          </ac:cxnSpMkLst>
        </pc:cxnChg>
        <pc:cxnChg chg="del">
          <ac:chgData name="MATHEUS SOUZA MALVAR DA SILVA" userId="1ee18bcc-50cd-4a3f-8e4b-e41cad6a373f" providerId="ADAL" clId="{09F03A6F-1913-43F0-A9C2-5BC9883D0309}" dt="2022-11-22T16:03:50.365" v="139" actId="478"/>
          <ac:cxnSpMkLst>
            <pc:docMk/>
            <pc:sldMk cId="3259077372" sldId="266"/>
            <ac:cxnSpMk id="133" creationId="{1A3AC985-A815-6052-E223-472C1307A52D}"/>
          </ac:cxnSpMkLst>
        </pc:cxnChg>
        <pc:cxnChg chg="del">
          <ac:chgData name="MATHEUS SOUZA MALVAR DA SILVA" userId="1ee18bcc-50cd-4a3f-8e4b-e41cad6a373f" providerId="ADAL" clId="{09F03A6F-1913-43F0-A9C2-5BC9883D0309}" dt="2022-11-22T16:04:05.533" v="142" actId="478"/>
          <ac:cxnSpMkLst>
            <pc:docMk/>
            <pc:sldMk cId="3259077372" sldId="266"/>
            <ac:cxnSpMk id="136" creationId="{8C2C9321-A0B3-994C-C0D8-C696449CB5AC}"/>
          </ac:cxnSpMkLst>
        </pc:cxnChg>
        <pc:cxnChg chg="del">
          <ac:chgData name="MATHEUS SOUZA MALVAR DA SILVA" userId="1ee18bcc-50cd-4a3f-8e4b-e41cad6a373f" providerId="ADAL" clId="{09F03A6F-1913-43F0-A9C2-5BC9883D0309}" dt="2022-11-22T16:04:03.394" v="141" actId="478"/>
          <ac:cxnSpMkLst>
            <pc:docMk/>
            <pc:sldMk cId="3259077372" sldId="266"/>
            <ac:cxnSpMk id="140" creationId="{E06C5EE2-E311-FB3C-F4A2-7DB3D32FAF3C}"/>
          </ac:cxnSpMkLst>
        </pc:cxnChg>
      </pc:sldChg>
      <pc:sldChg chg="addSp delSp modSp new del mod ord">
        <pc:chgData name="MATHEUS SOUZA MALVAR DA SILVA" userId="1ee18bcc-50cd-4a3f-8e4b-e41cad6a373f" providerId="ADAL" clId="{09F03A6F-1913-43F0-A9C2-5BC9883D0309}" dt="2022-11-25T20:37:31.800" v="6210" actId="2696"/>
        <pc:sldMkLst>
          <pc:docMk/>
          <pc:sldMk cId="252137019" sldId="267"/>
        </pc:sldMkLst>
        <pc:spChg chg="del">
          <ac:chgData name="MATHEUS SOUZA MALVAR DA SILVA" userId="1ee18bcc-50cd-4a3f-8e4b-e41cad6a373f" providerId="ADAL" clId="{09F03A6F-1913-43F0-A9C2-5BC9883D0309}" dt="2022-11-22T18:03:04.581" v="1821" actId="478"/>
          <ac:spMkLst>
            <pc:docMk/>
            <pc:sldMk cId="252137019" sldId="267"/>
            <ac:spMk id="2" creationId="{60973562-C91D-2EF7-172F-29D75E1DFB18}"/>
          </ac:spMkLst>
        </pc:spChg>
        <pc:spChg chg="del">
          <ac:chgData name="MATHEUS SOUZA MALVAR DA SILVA" userId="1ee18bcc-50cd-4a3f-8e4b-e41cad6a373f" providerId="ADAL" clId="{09F03A6F-1913-43F0-A9C2-5BC9883D0309}" dt="2022-11-22T18:03:07.524" v="1822" actId="478"/>
          <ac:spMkLst>
            <pc:docMk/>
            <pc:sldMk cId="252137019" sldId="267"/>
            <ac:spMk id="3" creationId="{532F2138-1BE5-5CF3-CAAA-1D1CAE2523F7}"/>
          </ac:spMkLst>
        </pc:spChg>
        <pc:spChg chg="add mod">
          <ac:chgData name="MATHEUS SOUZA MALVAR DA SILVA" userId="1ee18bcc-50cd-4a3f-8e4b-e41cad6a373f" providerId="ADAL" clId="{09F03A6F-1913-43F0-A9C2-5BC9883D0309}" dt="2022-11-25T20:32:33.343" v="6163" actId="21"/>
          <ac:spMkLst>
            <pc:docMk/>
            <pc:sldMk cId="252137019" sldId="267"/>
            <ac:spMk id="4" creationId="{269A74E6-F7A5-7F3C-CB30-CA28DB36CF69}"/>
          </ac:spMkLst>
        </pc:spChg>
        <pc:spChg chg="add del mod">
          <ac:chgData name="MATHEUS SOUZA MALVAR DA SILVA" userId="1ee18bcc-50cd-4a3f-8e4b-e41cad6a373f" providerId="ADAL" clId="{09F03A6F-1913-43F0-A9C2-5BC9883D0309}" dt="2022-11-22T18:44:04.355" v="3144"/>
          <ac:spMkLst>
            <pc:docMk/>
            <pc:sldMk cId="252137019" sldId="267"/>
            <ac:spMk id="5" creationId="{A012890D-4AD5-AF9C-F6AC-F8979E0F9788}"/>
          </ac:spMkLst>
        </pc:spChg>
        <pc:spChg chg="add mod">
          <ac:chgData name="MATHEUS SOUZA MALVAR DA SILVA" userId="1ee18bcc-50cd-4a3f-8e4b-e41cad6a373f" providerId="ADAL" clId="{09F03A6F-1913-43F0-A9C2-5BC9883D0309}" dt="2022-11-25T20:33:36.456" v="6164" actId="21"/>
          <ac:spMkLst>
            <pc:docMk/>
            <pc:sldMk cId="252137019" sldId="267"/>
            <ac:spMk id="6" creationId="{574AF24E-AA3B-8CCF-1AF8-992043EB55AC}"/>
          </ac:spMkLst>
        </pc:spChg>
        <pc:spChg chg="add mod">
          <ac:chgData name="MATHEUS SOUZA MALVAR DA SILVA" userId="1ee18bcc-50cd-4a3f-8e4b-e41cad6a373f" providerId="ADAL" clId="{09F03A6F-1913-43F0-A9C2-5BC9883D0309}" dt="2022-11-25T20:35:00.923" v="6166" actId="21"/>
          <ac:spMkLst>
            <pc:docMk/>
            <pc:sldMk cId="252137019" sldId="267"/>
            <ac:spMk id="7" creationId="{39702F21-305F-03F2-8DA7-EEF38569E5C9}"/>
          </ac:spMkLst>
        </pc:spChg>
        <pc:spChg chg="add mod">
          <ac:chgData name="MATHEUS SOUZA MALVAR DA SILVA" userId="1ee18bcc-50cd-4a3f-8e4b-e41cad6a373f" providerId="ADAL" clId="{09F03A6F-1913-43F0-A9C2-5BC9883D0309}" dt="2022-11-22T18:50:39.751" v="3515" actId="20577"/>
          <ac:spMkLst>
            <pc:docMk/>
            <pc:sldMk cId="252137019" sldId="267"/>
            <ac:spMk id="8" creationId="{169A75CF-3205-9D45-4875-5B35577F1AC3}"/>
          </ac:spMkLst>
        </pc:spChg>
      </pc:sldChg>
      <pc:sldChg chg="addSp delSp modSp new del mod">
        <pc:chgData name="MATHEUS SOUZA MALVAR DA SILVA" userId="1ee18bcc-50cd-4a3f-8e4b-e41cad6a373f" providerId="ADAL" clId="{09F03A6F-1913-43F0-A9C2-5BC9883D0309}" dt="2022-11-25T00:55:27.447" v="4000" actId="2696"/>
        <pc:sldMkLst>
          <pc:docMk/>
          <pc:sldMk cId="3341586419" sldId="268"/>
        </pc:sldMkLst>
        <pc:spChg chg="mod">
          <ac:chgData name="MATHEUS SOUZA MALVAR DA SILVA" userId="1ee18bcc-50cd-4a3f-8e4b-e41cad6a373f" providerId="ADAL" clId="{09F03A6F-1913-43F0-A9C2-5BC9883D0309}" dt="2022-11-22T18:13:50.051" v="2634" actId="20577"/>
          <ac:spMkLst>
            <pc:docMk/>
            <pc:sldMk cId="3341586419" sldId="268"/>
            <ac:spMk id="2" creationId="{19648D6E-9383-519E-67C8-8E862E60C830}"/>
          </ac:spMkLst>
        </pc:spChg>
        <pc:spChg chg="mod">
          <ac:chgData name="MATHEUS SOUZA MALVAR DA SILVA" userId="1ee18bcc-50cd-4a3f-8e4b-e41cad6a373f" providerId="ADAL" clId="{09F03A6F-1913-43F0-A9C2-5BC9883D0309}" dt="2022-11-22T18:42:39.758" v="3142" actId="20577"/>
          <ac:spMkLst>
            <pc:docMk/>
            <pc:sldMk cId="3341586419" sldId="268"/>
            <ac:spMk id="3" creationId="{5B7AF149-FE58-A972-3A08-5EE1E0280ED6}"/>
          </ac:spMkLst>
        </pc:spChg>
        <pc:spChg chg="add del mod">
          <ac:chgData name="MATHEUS SOUZA MALVAR DA SILVA" userId="1ee18bcc-50cd-4a3f-8e4b-e41cad6a373f" providerId="ADAL" clId="{09F03A6F-1913-43F0-A9C2-5BC9883D0309}" dt="2022-11-25T00:14:48.482" v="3796" actId="478"/>
          <ac:spMkLst>
            <pc:docMk/>
            <pc:sldMk cId="3341586419" sldId="268"/>
            <ac:spMk id="4" creationId="{81D788E7-FDA6-86C5-95A8-F5A5D4538AFE}"/>
          </ac:spMkLst>
        </pc:spChg>
        <pc:cxnChg chg="add del mod">
          <ac:chgData name="MATHEUS SOUZA MALVAR DA SILVA" userId="1ee18bcc-50cd-4a3f-8e4b-e41cad6a373f" providerId="ADAL" clId="{09F03A6F-1913-43F0-A9C2-5BC9883D0309}" dt="2022-11-25T00:14:47.147" v="3795" actId="478"/>
          <ac:cxnSpMkLst>
            <pc:docMk/>
            <pc:sldMk cId="3341586419" sldId="268"/>
            <ac:cxnSpMk id="6" creationId="{32557186-B5E2-A05F-156B-A87064C50165}"/>
          </ac:cxnSpMkLst>
        </pc:cxnChg>
      </pc:sldChg>
      <pc:sldChg chg="modSp new mod ord">
        <pc:chgData name="MATHEUS SOUZA MALVAR DA SILVA" userId="1ee18bcc-50cd-4a3f-8e4b-e41cad6a373f" providerId="ADAL" clId="{09F03A6F-1913-43F0-A9C2-5BC9883D0309}" dt="2022-11-25T01:17:41.878" v="4270"/>
        <pc:sldMkLst>
          <pc:docMk/>
          <pc:sldMk cId="30524971" sldId="269"/>
        </pc:sldMkLst>
        <pc:spChg chg="mod">
          <ac:chgData name="MATHEUS SOUZA MALVAR DA SILVA" userId="1ee18bcc-50cd-4a3f-8e4b-e41cad6a373f" providerId="ADAL" clId="{09F03A6F-1913-43F0-A9C2-5BC9883D0309}" dt="2022-11-22T18:12:58.714" v="2579" actId="20577"/>
          <ac:spMkLst>
            <pc:docMk/>
            <pc:sldMk cId="30524971" sldId="269"/>
            <ac:spMk id="2" creationId="{F401642D-A63F-15EF-6DD0-B22085D40528}"/>
          </ac:spMkLst>
        </pc:spChg>
      </pc:sldChg>
      <pc:sldChg chg="delSp modSp new del mod">
        <pc:chgData name="MATHEUS SOUZA MALVAR DA SILVA" userId="1ee18bcc-50cd-4a3f-8e4b-e41cad6a373f" providerId="ADAL" clId="{09F03A6F-1913-43F0-A9C2-5BC9883D0309}" dt="2022-11-25T20:13:55.789" v="6088" actId="2696"/>
        <pc:sldMkLst>
          <pc:docMk/>
          <pc:sldMk cId="1695769850" sldId="270"/>
        </pc:sldMkLst>
        <pc:spChg chg="mod">
          <ac:chgData name="MATHEUS SOUZA MALVAR DA SILVA" userId="1ee18bcc-50cd-4a3f-8e4b-e41cad6a373f" providerId="ADAL" clId="{09F03A6F-1913-43F0-A9C2-5BC9883D0309}" dt="2022-11-25T20:13:43.301" v="6087" actId="20577"/>
          <ac:spMkLst>
            <pc:docMk/>
            <pc:sldMk cId="1695769850" sldId="270"/>
            <ac:spMk id="2" creationId="{5583FB7A-CC51-2977-4EBF-C8CC86FE2EC5}"/>
          </ac:spMkLst>
        </pc:spChg>
        <pc:spChg chg="del">
          <ac:chgData name="MATHEUS SOUZA MALVAR DA SILVA" userId="1ee18bcc-50cd-4a3f-8e4b-e41cad6a373f" providerId="ADAL" clId="{09F03A6F-1913-43F0-A9C2-5BC9883D0309}" dt="2022-11-22T18:55:24.341" v="3578" actId="478"/>
          <ac:spMkLst>
            <pc:docMk/>
            <pc:sldMk cId="1695769850" sldId="270"/>
            <ac:spMk id="3" creationId="{A1AA053B-F3F2-C27B-A4BD-DA81F71BA21A}"/>
          </ac:spMkLst>
        </pc:spChg>
      </pc:sldChg>
      <pc:sldChg chg="addSp delSp modSp mod ord setBg">
        <pc:chgData name="MATHEUS SOUZA MALVAR DA SILVA" userId="1ee18bcc-50cd-4a3f-8e4b-e41cad6a373f" providerId="ADAL" clId="{09F03A6F-1913-43F0-A9C2-5BC9883D0309}" dt="2022-11-25T01:17:45.884" v="4272"/>
        <pc:sldMkLst>
          <pc:docMk/>
          <pc:sldMk cId="3966205113" sldId="271"/>
        </pc:sldMkLst>
        <pc:spChg chg="mod">
          <ac:chgData name="MATHEUS SOUZA MALVAR DA SILVA" userId="1ee18bcc-50cd-4a3f-8e4b-e41cad6a373f" providerId="ADAL" clId="{09F03A6F-1913-43F0-A9C2-5BC9883D0309}" dt="2022-11-25T00:42:04.929" v="3863" actId="1076"/>
          <ac:spMkLst>
            <pc:docMk/>
            <pc:sldMk cId="3966205113" sldId="271"/>
            <ac:spMk id="2" creationId="{19648D6E-9383-519E-67C8-8E862E60C830}"/>
          </ac:spMkLst>
        </pc:spChg>
        <pc:spChg chg="add del mod">
          <ac:chgData name="MATHEUS SOUZA MALVAR DA SILVA" userId="1ee18bcc-50cd-4a3f-8e4b-e41cad6a373f" providerId="ADAL" clId="{09F03A6F-1913-43F0-A9C2-5BC9883D0309}" dt="2022-11-25T00:44:11.475" v="3888" actId="478"/>
          <ac:spMkLst>
            <pc:docMk/>
            <pc:sldMk cId="3966205113" sldId="271"/>
            <ac:spMk id="8" creationId="{6C55408E-219D-CECB-461A-E13171DEC958}"/>
          </ac:spMkLst>
        </pc:spChg>
        <pc:spChg chg="mod">
          <ac:chgData name="MATHEUS SOUZA MALVAR DA SILVA" userId="1ee18bcc-50cd-4a3f-8e4b-e41cad6a373f" providerId="ADAL" clId="{09F03A6F-1913-43F0-A9C2-5BC9883D0309}" dt="2022-11-25T00:39:26.628" v="3842" actId="1076"/>
          <ac:spMkLst>
            <pc:docMk/>
            <pc:sldMk cId="3966205113" sldId="271"/>
            <ac:spMk id="9" creationId="{D31A3BA6-93EA-419E-1645-C2DC5C66F703}"/>
          </ac:spMkLst>
        </pc:spChg>
        <pc:spChg chg="add mod">
          <ac:chgData name="MATHEUS SOUZA MALVAR DA SILVA" userId="1ee18bcc-50cd-4a3f-8e4b-e41cad6a373f" providerId="ADAL" clId="{09F03A6F-1913-43F0-A9C2-5BC9883D0309}" dt="2022-11-25T00:53:36.052" v="3996" actId="1035"/>
          <ac:spMkLst>
            <pc:docMk/>
            <pc:sldMk cId="3966205113" sldId="271"/>
            <ac:spMk id="10" creationId="{9DEE65BE-5DC0-2947-9FC4-075EF90FAC24}"/>
          </ac:spMkLst>
        </pc:spChg>
        <pc:spChg chg="mod">
          <ac:chgData name="MATHEUS SOUZA MALVAR DA SILVA" userId="1ee18bcc-50cd-4a3f-8e4b-e41cad6a373f" providerId="ADAL" clId="{09F03A6F-1913-43F0-A9C2-5BC9883D0309}" dt="2022-11-25T00:53:39.982" v="3999" actId="1035"/>
          <ac:spMkLst>
            <pc:docMk/>
            <pc:sldMk cId="3966205113" sldId="271"/>
            <ac:spMk id="12" creationId="{18CE0A3B-FCF4-25C3-7295-D58DCE356046}"/>
          </ac:spMkLst>
        </pc:spChg>
        <pc:spChg chg="add mod">
          <ac:chgData name="MATHEUS SOUZA MALVAR DA SILVA" userId="1ee18bcc-50cd-4a3f-8e4b-e41cad6a373f" providerId="ADAL" clId="{09F03A6F-1913-43F0-A9C2-5BC9883D0309}" dt="2022-11-25T00:46:26.457" v="3920" actId="1076"/>
          <ac:spMkLst>
            <pc:docMk/>
            <pc:sldMk cId="3966205113" sldId="271"/>
            <ac:spMk id="13" creationId="{763D9FED-8377-1654-F695-F6609283C3D2}"/>
          </ac:spMkLst>
        </pc:spChg>
        <pc:spChg chg="mod">
          <ac:chgData name="MATHEUS SOUZA MALVAR DA SILVA" userId="1ee18bcc-50cd-4a3f-8e4b-e41cad6a373f" providerId="ADAL" clId="{09F03A6F-1913-43F0-A9C2-5BC9883D0309}" dt="2022-11-25T00:39:55.324" v="3844" actId="1076"/>
          <ac:spMkLst>
            <pc:docMk/>
            <pc:sldMk cId="3966205113" sldId="271"/>
            <ac:spMk id="16" creationId="{D7F7B14F-7476-B2FD-7729-F7E02B3CC566}"/>
          </ac:spMkLst>
        </pc:spChg>
        <pc:spChg chg="add del mod">
          <ac:chgData name="MATHEUS SOUZA MALVAR DA SILVA" userId="1ee18bcc-50cd-4a3f-8e4b-e41cad6a373f" providerId="ADAL" clId="{09F03A6F-1913-43F0-A9C2-5BC9883D0309}" dt="2022-11-25T00:48:11.035" v="3932" actId="478"/>
          <ac:spMkLst>
            <pc:docMk/>
            <pc:sldMk cId="3966205113" sldId="271"/>
            <ac:spMk id="17" creationId="{5E67A231-555B-9DE5-3901-1D92FE05DCCB}"/>
          </ac:spMkLst>
        </pc:spChg>
        <pc:spChg chg="add mod">
          <ac:chgData name="MATHEUS SOUZA MALVAR DA SILVA" userId="1ee18bcc-50cd-4a3f-8e4b-e41cad6a373f" providerId="ADAL" clId="{09F03A6F-1913-43F0-A9C2-5BC9883D0309}" dt="2022-11-25T00:51:37.496" v="3989" actId="313"/>
          <ac:spMkLst>
            <pc:docMk/>
            <pc:sldMk cId="3966205113" sldId="271"/>
            <ac:spMk id="20" creationId="{BE7537C7-696E-4198-BD83-DADEA7CB72A8}"/>
          </ac:spMkLst>
        </pc:spChg>
        <pc:picChg chg="add mod">
          <ac:chgData name="MATHEUS SOUZA MALVAR DA SILVA" userId="1ee18bcc-50cd-4a3f-8e4b-e41cad6a373f" providerId="ADAL" clId="{09F03A6F-1913-43F0-A9C2-5BC9883D0309}" dt="2022-11-25T00:49:02.129" v="3940" actId="108"/>
          <ac:picMkLst>
            <pc:docMk/>
            <pc:sldMk cId="3966205113" sldId="271"/>
            <ac:picMk id="6" creationId="{8945738C-889D-7ED4-66B6-AD581B671C70}"/>
          </ac:picMkLst>
        </pc:picChg>
        <pc:picChg chg="mod">
          <ac:chgData name="MATHEUS SOUZA MALVAR DA SILVA" userId="1ee18bcc-50cd-4a3f-8e4b-e41cad6a373f" providerId="ADAL" clId="{09F03A6F-1913-43F0-A9C2-5BC9883D0309}" dt="2022-11-25T00:42:34.969" v="3867" actId="1076"/>
          <ac:picMkLst>
            <pc:docMk/>
            <pc:sldMk cId="3966205113" sldId="271"/>
            <ac:picMk id="7" creationId="{062625A9-8487-005E-D320-15305F288614}"/>
          </ac:picMkLst>
        </pc:picChg>
        <pc:picChg chg="mod">
          <ac:chgData name="MATHEUS SOUZA MALVAR DA SILVA" userId="1ee18bcc-50cd-4a3f-8e4b-e41cad6a373f" providerId="ADAL" clId="{09F03A6F-1913-43F0-A9C2-5BC9883D0309}" dt="2022-11-25T00:38:20.347" v="3830" actId="1076"/>
          <ac:picMkLst>
            <pc:docMk/>
            <pc:sldMk cId="3966205113" sldId="271"/>
            <ac:picMk id="11" creationId="{897C1C2D-32CA-8B56-3923-9B597A45246D}"/>
          </ac:picMkLst>
        </pc:picChg>
        <pc:picChg chg="mod">
          <ac:chgData name="MATHEUS SOUZA MALVAR DA SILVA" userId="1ee18bcc-50cd-4a3f-8e4b-e41cad6a373f" providerId="ADAL" clId="{09F03A6F-1913-43F0-A9C2-5BC9883D0309}" dt="2022-11-25T00:40:32.742" v="3851" actId="1076"/>
          <ac:picMkLst>
            <pc:docMk/>
            <pc:sldMk cId="3966205113" sldId="271"/>
            <ac:picMk id="14" creationId="{1430F1D7-54CA-A427-4E06-F929E2CFBBA9}"/>
          </ac:picMkLst>
        </pc:picChg>
        <pc:picChg chg="mod">
          <ac:chgData name="MATHEUS SOUZA MALVAR DA SILVA" userId="1ee18bcc-50cd-4a3f-8e4b-e41cad6a373f" providerId="ADAL" clId="{09F03A6F-1913-43F0-A9C2-5BC9883D0309}" dt="2022-11-25T00:42:28.925" v="3865" actId="1076"/>
          <ac:picMkLst>
            <pc:docMk/>
            <pc:sldMk cId="3966205113" sldId="271"/>
            <ac:picMk id="18" creationId="{B99DF223-3D07-4638-DB2A-3E9F0A729A3E}"/>
          </ac:picMkLst>
        </pc:picChg>
        <pc:picChg chg="mod">
          <ac:chgData name="MATHEUS SOUZA MALVAR DA SILVA" userId="1ee18bcc-50cd-4a3f-8e4b-e41cad6a373f" providerId="ADAL" clId="{09F03A6F-1913-43F0-A9C2-5BC9883D0309}" dt="2022-11-25T00:50:21.797" v="3963" actId="1036"/>
          <ac:picMkLst>
            <pc:docMk/>
            <pc:sldMk cId="3966205113" sldId="271"/>
            <ac:picMk id="23" creationId="{E7AC210E-1471-66B4-807F-736835540678}"/>
          </ac:picMkLst>
        </pc:picChg>
      </pc:sldChg>
      <pc:sldChg chg="addSp delSp modSp new mod setBg">
        <pc:chgData name="MATHEUS SOUZA MALVAR DA SILVA" userId="1ee18bcc-50cd-4a3f-8e4b-e41cad6a373f" providerId="ADAL" clId="{09F03A6F-1913-43F0-A9C2-5BC9883D0309}" dt="2022-11-25T18:11:22.079" v="4335" actId="1076"/>
        <pc:sldMkLst>
          <pc:docMk/>
          <pc:sldMk cId="3197229935" sldId="272"/>
        </pc:sldMkLst>
        <pc:spChg chg="add mod">
          <ac:chgData name="MATHEUS SOUZA MALVAR DA SILVA" userId="1ee18bcc-50cd-4a3f-8e4b-e41cad6a373f" providerId="ADAL" clId="{09F03A6F-1913-43F0-A9C2-5BC9883D0309}" dt="2022-11-25T18:11:22.079" v="4335" actId="1076"/>
          <ac:spMkLst>
            <pc:docMk/>
            <pc:sldMk cId="3197229935" sldId="272"/>
            <ac:spMk id="2" creationId="{80089901-0F87-0878-6496-66674A978FB8}"/>
          </ac:spMkLst>
        </pc:spChg>
        <pc:spChg chg="del">
          <ac:chgData name="MATHEUS SOUZA MALVAR DA SILVA" userId="1ee18bcc-50cd-4a3f-8e4b-e41cad6a373f" providerId="ADAL" clId="{09F03A6F-1913-43F0-A9C2-5BC9883D0309}" dt="2022-11-25T01:03:01.139" v="4007" actId="478"/>
          <ac:spMkLst>
            <pc:docMk/>
            <pc:sldMk cId="3197229935" sldId="272"/>
            <ac:spMk id="2" creationId="{BD9F5939-16C9-21BC-F548-E709A86C718B}"/>
          </ac:spMkLst>
        </pc:spChg>
        <pc:spChg chg="del">
          <ac:chgData name="MATHEUS SOUZA MALVAR DA SILVA" userId="1ee18bcc-50cd-4a3f-8e4b-e41cad6a373f" providerId="ADAL" clId="{09F03A6F-1913-43F0-A9C2-5BC9883D0309}" dt="2022-11-25T01:02:59.345" v="4006" actId="478"/>
          <ac:spMkLst>
            <pc:docMk/>
            <pc:sldMk cId="3197229935" sldId="272"/>
            <ac:spMk id="3" creationId="{7D49A55C-E0AA-CFCC-77B8-145BAD6F39FA}"/>
          </ac:spMkLst>
        </pc:spChg>
        <pc:spChg chg="add mod ord">
          <ac:chgData name="MATHEUS SOUZA MALVAR DA SILVA" userId="1ee18bcc-50cd-4a3f-8e4b-e41cad6a373f" providerId="ADAL" clId="{09F03A6F-1913-43F0-A9C2-5BC9883D0309}" dt="2022-11-25T18:11:03.797" v="4331" actId="166"/>
          <ac:spMkLst>
            <pc:docMk/>
            <pc:sldMk cId="3197229935" sldId="272"/>
            <ac:spMk id="4" creationId="{C75CD71C-71AF-DD2A-F344-361237A5957F}"/>
          </ac:spMkLst>
        </pc:spChg>
        <pc:spChg chg="add del">
          <ac:chgData name="MATHEUS SOUZA MALVAR DA SILVA" userId="1ee18bcc-50cd-4a3f-8e4b-e41cad6a373f" providerId="ADAL" clId="{09F03A6F-1913-43F0-A9C2-5BC9883D0309}" dt="2022-11-25T01:08:25.738" v="4082" actId="478"/>
          <ac:spMkLst>
            <pc:docMk/>
            <pc:sldMk cId="3197229935" sldId="272"/>
            <ac:spMk id="5" creationId="{B28660DD-F4F0-7137-4B80-36D0D396C20D}"/>
          </ac:spMkLst>
        </pc:spChg>
        <pc:spChg chg="add del mod">
          <ac:chgData name="MATHEUS SOUZA MALVAR DA SILVA" userId="1ee18bcc-50cd-4a3f-8e4b-e41cad6a373f" providerId="ADAL" clId="{09F03A6F-1913-43F0-A9C2-5BC9883D0309}" dt="2022-11-25T01:14:43.356" v="4262" actId="478"/>
          <ac:spMkLst>
            <pc:docMk/>
            <pc:sldMk cId="3197229935" sldId="272"/>
            <ac:spMk id="8" creationId="{D476F106-C805-2EC7-3C88-A8B6523DC498}"/>
          </ac:spMkLst>
        </pc:spChg>
        <pc:spChg chg="add del mod">
          <ac:chgData name="MATHEUS SOUZA MALVAR DA SILVA" userId="1ee18bcc-50cd-4a3f-8e4b-e41cad6a373f" providerId="ADAL" clId="{09F03A6F-1913-43F0-A9C2-5BC9883D0309}" dt="2022-11-25T01:14:45.981" v="4263" actId="478"/>
          <ac:spMkLst>
            <pc:docMk/>
            <pc:sldMk cId="3197229935" sldId="272"/>
            <ac:spMk id="9" creationId="{68EBCA7D-FE3F-9AEC-4C54-6963EC5ACF7B}"/>
          </ac:spMkLst>
        </pc:spChg>
        <pc:graphicFrameChg chg="add del">
          <ac:chgData name="MATHEUS SOUZA MALVAR DA SILVA" userId="1ee18bcc-50cd-4a3f-8e4b-e41cad6a373f" providerId="ADAL" clId="{09F03A6F-1913-43F0-A9C2-5BC9883D0309}" dt="2022-11-25T01:08:36.115" v="4084" actId="478"/>
          <ac:graphicFrameMkLst>
            <pc:docMk/>
            <pc:sldMk cId="3197229935" sldId="272"/>
            <ac:graphicFrameMk id="6" creationId="{E1B37F04-532B-DB5A-FA48-83368BA4F503}"/>
          </ac:graphicFrameMkLst>
        </pc:graphicFrameChg>
        <pc:graphicFrameChg chg="add del mod modGraphic">
          <ac:chgData name="MATHEUS SOUZA MALVAR DA SILVA" userId="1ee18bcc-50cd-4a3f-8e4b-e41cad6a373f" providerId="ADAL" clId="{09F03A6F-1913-43F0-A9C2-5BC9883D0309}" dt="2022-11-25T01:14:36.775" v="4261" actId="478"/>
          <ac:graphicFrameMkLst>
            <pc:docMk/>
            <pc:sldMk cId="3197229935" sldId="272"/>
            <ac:graphicFrameMk id="7" creationId="{5DA93F50-2C90-26D2-B532-78E597F67F0D}"/>
          </ac:graphicFrameMkLst>
        </pc:graphicFrameChg>
      </pc:sldChg>
      <pc:sldChg chg="addSp delSp modSp new mod setBg">
        <pc:chgData name="MATHEUS SOUZA MALVAR DA SILVA" userId="1ee18bcc-50cd-4a3f-8e4b-e41cad6a373f" providerId="ADAL" clId="{09F03A6F-1913-43F0-A9C2-5BC9883D0309}" dt="2022-11-25T21:47:24.678" v="6271" actId="14100"/>
        <pc:sldMkLst>
          <pc:docMk/>
          <pc:sldMk cId="1471266498" sldId="273"/>
        </pc:sldMkLst>
        <pc:spChg chg="del">
          <ac:chgData name="MATHEUS SOUZA MALVAR DA SILVA" userId="1ee18bcc-50cd-4a3f-8e4b-e41cad6a373f" providerId="ADAL" clId="{09F03A6F-1913-43F0-A9C2-5BC9883D0309}" dt="2022-11-25T20:44:45.316" v="6215" actId="478"/>
          <ac:spMkLst>
            <pc:docMk/>
            <pc:sldMk cId="1471266498" sldId="273"/>
            <ac:spMk id="2" creationId="{3962833C-6AB2-5FC7-AB78-1EB8A9B641B8}"/>
          </ac:spMkLst>
        </pc:spChg>
        <pc:spChg chg="del">
          <ac:chgData name="MATHEUS SOUZA MALVAR DA SILVA" userId="1ee18bcc-50cd-4a3f-8e4b-e41cad6a373f" providerId="ADAL" clId="{09F03A6F-1913-43F0-A9C2-5BC9883D0309}" dt="2022-11-25T20:44:41.385" v="6212" actId="931"/>
          <ac:spMkLst>
            <pc:docMk/>
            <pc:sldMk cId="1471266498" sldId="273"/>
            <ac:spMk id="3" creationId="{5AD1F9FD-7F9F-87BC-5995-BA1C1C299ABA}"/>
          </ac:spMkLst>
        </pc:spChg>
        <pc:spChg chg="add mod">
          <ac:chgData name="MATHEUS SOUZA MALVAR DA SILVA" userId="1ee18bcc-50cd-4a3f-8e4b-e41cad6a373f" providerId="ADAL" clId="{09F03A6F-1913-43F0-A9C2-5BC9883D0309}" dt="2022-11-25T21:46:55.159" v="6265" actId="207"/>
          <ac:spMkLst>
            <pc:docMk/>
            <pc:sldMk cId="1471266498" sldId="273"/>
            <ac:spMk id="6" creationId="{0CA7A59C-A7DE-35D5-91BF-3C2C5CCB6B86}"/>
          </ac:spMkLst>
        </pc:spChg>
        <pc:picChg chg="add mod ord">
          <ac:chgData name="MATHEUS SOUZA MALVAR DA SILVA" userId="1ee18bcc-50cd-4a3f-8e4b-e41cad6a373f" providerId="ADAL" clId="{09F03A6F-1913-43F0-A9C2-5BC9883D0309}" dt="2022-11-25T21:47:24.678" v="6271" actId="14100"/>
          <ac:picMkLst>
            <pc:docMk/>
            <pc:sldMk cId="1471266498" sldId="273"/>
            <ac:picMk id="5" creationId="{EBA590FA-D082-CC97-6CA3-51E3B035AF2F}"/>
          </ac:picMkLst>
        </pc:picChg>
      </pc:sldChg>
    </pc:docChg>
  </pc:docChgLst>
  <pc:docChgLst>
    <pc:chgData name="MATHEUS SOUZA MALVAR DA SILVA" userId="1ee18bcc-50cd-4a3f-8e4b-e41cad6a373f" providerId="ADAL" clId="{484C83BE-A206-4497-BDEF-ABF89FBD674C}"/>
    <pc:docChg chg="delSld">
      <pc:chgData name="MATHEUS SOUZA MALVAR DA SILVA" userId="1ee18bcc-50cd-4a3f-8e4b-e41cad6a373f" providerId="ADAL" clId="{484C83BE-A206-4497-BDEF-ABF89FBD674C}" dt="2023-02-28T13:57:52.608" v="0" actId="47"/>
      <pc:docMkLst>
        <pc:docMk/>
      </pc:docMkLst>
      <pc:sldChg chg="del">
        <pc:chgData name="MATHEUS SOUZA MALVAR DA SILVA" userId="1ee18bcc-50cd-4a3f-8e4b-e41cad6a373f" providerId="ADAL" clId="{484C83BE-A206-4497-BDEF-ABF89FBD674C}" dt="2023-02-28T13:57:52.608" v="0" actId="47"/>
        <pc:sldMkLst>
          <pc:docMk/>
          <pc:sldMk cId="30524971" sldId="269"/>
        </pc:sldMkLst>
      </pc:sldChg>
    </pc:docChg>
  </pc:docChgLst>
  <pc:docChgLst>
    <pc:chgData name="EDSON ROGER DAMASIO SILVA" userId="a0e53ba5-fcc6-4fd6-a555-6f4297ccc076" providerId="ADAL" clId="{F5F30E68-6EF8-4FC2-92FB-6A9CD6CCBA43}"/>
    <pc:docChg chg="undo custSel addSld delSld modSld">
      <pc:chgData name="EDSON ROGER DAMASIO SILVA" userId="a0e53ba5-fcc6-4fd6-a555-6f4297ccc076" providerId="ADAL" clId="{F5F30E68-6EF8-4FC2-92FB-6A9CD6CCBA43}" dt="2022-11-25T23:02:09.919" v="1936"/>
      <pc:docMkLst>
        <pc:docMk/>
      </pc:docMkLst>
      <pc:sldChg chg="modSp mod">
        <pc:chgData name="EDSON ROGER DAMASIO SILVA" userId="a0e53ba5-fcc6-4fd6-a555-6f4297ccc076" providerId="ADAL" clId="{F5F30E68-6EF8-4FC2-92FB-6A9CD6CCBA43}" dt="2022-11-25T23:02:09.919" v="1936"/>
        <pc:sldMkLst>
          <pc:docMk/>
          <pc:sldMk cId="1842437079" sldId="256"/>
        </pc:sldMkLst>
        <pc:spChg chg="mod">
          <ac:chgData name="EDSON ROGER DAMASIO SILVA" userId="a0e53ba5-fcc6-4fd6-a555-6f4297ccc076" providerId="ADAL" clId="{F5F30E68-6EF8-4FC2-92FB-6A9CD6CCBA43}" dt="2022-11-25T23:02:09.919" v="1936"/>
          <ac:spMkLst>
            <pc:docMk/>
            <pc:sldMk cId="1842437079" sldId="256"/>
            <ac:spMk id="28" creationId="{5A22988A-787F-4EB7-88F3-25161ABABBAA}"/>
          </ac:spMkLst>
        </pc:spChg>
        <pc:picChg chg="mod">
          <ac:chgData name="EDSON ROGER DAMASIO SILVA" userId="a0e53ba5-fcc6-4fd6-a555-6f4297ccc076" providerId="ADAL" clId="{F5F30E68-6EF8-4FC2-92FB-6A9CD6CCBA43}" dt="2022-11-25T00:41:53.481" v="197" actId="1076"/>
          <ac:picMkLst>
            <pc:docMk/>
            <pc:sldMk cId="1842437079" sldId="256"/>
            <ac:picMk id="13" creationId="{1945C2E4-A5F3-9B30-7252-1651F5C60291}"/>
          </ac:picMkLst>
        </pc:picChg>
      </pc:sldChg>
      <pc:sldChg chg="modSp mod">
        <pc:chgData name="EDSON ROGER DAMASIO SILVA" userId="a0e53ba5-fcc6-4fd6-a555-6f4297ccc076" providerId="ADAL" clId="{F5F30E68-6EF8-4FC2-92FB-6A9CD6CCBA43}" dt="2022-11-25T01:24:42.854" v="845" actId="1076"/>
        <pc:sldMkLst>
          <pc:docMk/>
          <pc:sldMk cId="1215390351" sldId="257"/>
        </pc:sldMkLst>
        <pc:spChg chg="mod">
          <ac:chgData name="EDSON ROGER DAMASIO SILVA" userId="a0e53ba5-fcc6-4fd6-a555-6f4297ccc076" providerId="ADAL" clId="{F5F30E68-6EF8-4FC2-92FB-6A9CD6CCBA43}" dt="2022-11-25T01:24:38.186" v="844" actId="1076"/>
          <ac:spMkLst>
            <pc:docMk/>
            <pc:sldMk cId="1215390351" sldId="257"/>
            <ac:spMk id="20" creationId="{4CB21DDA-4EC5-1A84-D230-12CB8FD86391}"/>
          </ac:spMkLst>
        </pc:spChg>
        <pc:spChg chg="mod">
          <ac:chgData name="EDSON ROGER DAMASIO SILVA" userId="a0e53ba5-fcc6-4fd6-a555-6f4297ccc076" providerId="ADAL" clId="{F5F30E68-6EF8-4FC2-92FB-6A9CD6CCBA43}" dt="2022-11-25T01:24:42.854" v="845" actId="1076"/>
          <ac:spMkLst>
            <pc:docMk/>
            <pc:sldMk cId="1215390351" sldId="257"/>
            <ac:spMk id="26" creationId="{E5FFC3EA-A539-BBA8-270E-F05ED74ACEF0}"/>
          </ac:spMkLst>
        </pc:spChg>
      </pc:sldChg>
      <pc:sldChg chg="modSp mod">
        <pc:chgData name="EDSON ROGER DAMASIO SILVA" userId="a0e53ba5-fcc6-4fd6-a555-6f4297ccc076" providerId="ADAL" clId="{F5F30E68-6EF8-4FC2-92FB-6A9CD6CCBA43}" dt="2022-11-25T01:08:10.213" v="591" actId="1076"/>
        <pc:sldMkLst>
          <pc:docMk/>
          <pc:sldMk cId="1766197970" sldId="259"/>
        </pc:sldMkLst>
        <pc:spChg chg="mod">
          <ac:chgData name="EDSON ROGER DAMASIO SILVA" userId="a0e53ba5-fcc6-4fd6-a555-6f4297ccc076" providerId="ADAL" clId="{F5F30E68-6EF8-4FC2-92FB-6A9CD6CCBA43}" dt="2022-11-25T01:08:10.213" v="591" actId="1076"/>
          <ac:spMkLst>
            <pc:docMk/>
            <pc:sldMk cId="1766197970" sldId="259"/>
            <ac:spMk id="4" creationId="{525F209D-069E-6934-1A21-F1A60B3355B8}"/>
          </ac:spMkLst>
        </pc:spChg>
        <pc:spChg chg="mod">
          <ac:chgData name="EDSON ROGER DAMASIO SILVA" userId="a0e53ba5-fcc6-4fd6-a555-6f4297ccc076" providerId="ADAL" clId="{F5F30E68-6EF8-4FC2-92FB-6A9CD6CCBA43}" dt="2022-11-24T23:35:35.676" v="3" actId="207"/>
          <ac:spMkLst>
            <pc:docMk/>
            <pc:sldMk cId="1766197970" sldId="259"/>
            <ac:spMk id="7" creationId="{0646CDA5-AFD6-37B2-213C-947F38BD385E}"/>
          </ac:spMkLst>
        </pc:spChg>
      </pc:sldChg>
      <pc:sldChg chg="modSp mod">
        <pc:chgData name="EDSON ROGER DAMASIO SILVA" userId="a0e53ba5-fcc6-4fd6-a555-6f4297ccc076" providerId="ADAL" clId="{F5F30E68-6EF8-4FC2-92FB-6A9CD6CCBA43}" dt="2022-11-25T22:52:11.947" v="1922"/>
        <pc:sldMkLst>
          <pc:docMk/>
          <pc:sldMk cId="3058480520" sldId="261"/>
        </pc:sldMkLst>
        <pc:spChg chg="mod">
          <ac:chgData name="EDSON ROGER DAMASIO SILVA" userId="a0e53ba5-fcc6-4fd6-a555-6f4297ccc076" providerId="ADAL" clId="{F5F30E68-6EF8-4FC2-92FB-6A9CD6CCBA43}" dt="2022-11-25T22:52:11.947" v="1922"/>
          <ac:spMkLst>
            <pc:docMk/>
            <pc:sldMk cId="3058480520" sldId="261"/>
            <ac:spMk id="4" creationId="{5730F04E-91B1-DBE9-482B-DF750D0079AA}"/>
          </ac:spMkLst>
        </pc:spChg>
      </pc:sldChg>
      <pc:sldChg chg="addSp modSp mod modAnim">
        <pc:chgData name="EDSON ROGER DAMASIO SILVA" userId="a0e53ba5-fcc6-4fd6-a555-6f4297ccc076" providerId="ADAL" clId="{F5F30E68-6EF8-4FC2-92FB-6A9CD6CCBA43}" dt="2022-11-25T21:51:05.541" v="1642" actId="1038"/>
        <pc:sldMkLst>
          <pc:docMk/>
          <pc:sldMk cId="1384956357" sldId="262"/>
        </pc:sldMkLst>
        <pc:spChg chg="add mod">
          <ac:chgData name="EDSON ROGER DAMASIO SILVA" userId="a0e53ba5-fcc6-4fd6-a555-6f4297ccc076" providerId="ADAL" clId="{F5F30E68-6EF8-4FC2-92FB-6A9CD6CCBA43}" dt="2022-11-25T21:50:50.594" v="1634"/>
          <ac:spMkLst>
            <pc:docMk/>
            <pc:sldMk cId="1384956357" sldId="262"/>
            <ac:spMk id="2" creationId="{46D4F355-DE7B-15AB-F3CD-F2ABFF7096C3}"/>
          </ac:spMkLst>
        </pc:spChg>
        <pc:spChg chg="add mod">
          <ac:chgData name="EDSON ROGER DAMASIO SILVA" userId="a0e53ba5-fcc6-4fd6-a555-6f4297ccc076" providerId="ADAL" clId="{F5F30E68-6EF8-4FC2-92FB-6A9CD6CCBA43}" dt="2022-11-25T21:50:50.594" v="1634"/>
          <ac:spMkLst>
            <pc:docMk/>
            <pc:sldMk cId="1384956357" sldId="262"/>
            <ac:spMk id="3" creationId="{FCE9AC0F-D684-13F7-0E6F-3EB0B5833CED}"/>
          </ac:spMkLst>
        </pc:spChg>
        <pc:spChg chg="add mod">
          <ac:chgData name="EDSON ROGER DAMASIO SILVA" userId="a0e53ba5-fcc6-4fd6-a555-6f4297ccc076" providerId="ADAL" clId="{F5F30E68-6EF8-4FC2-92FB-6A9CD6CCBA43}" dt="2022-11-25T21:50:50.594" v="1634"/>
          <ac:spMkLst>
            <pc:docMk/>
            <pc:sldMk cId="1384956357" sldId="262"/>
            <ac:spMk id="5" creationId="{EB472705-B656-B0AB-9946-DC6CEDE28374}"/>
          </ac:spMkLst>
        </pc:spChg>
        <pc:spChg chg="add mod">
          <ac:chgData name="EDSON ROGER DAMASIO SILVA" userId="a0e53ba5-fcc6-4fd6-a555-6f4297ccc076" providerId="ADAL" clId="{F5F30E68-6EF8-4FC2-92FB-6A9CD6CCBA43}" dt="2022-11-25T21:51:05.541" v="1642" actId="1038"/>
          <ac:spMkLst>
            <pc:docMk/>
            <pc:sldMk cId="1384956357" sldId="262"/>
            <ac:spMk id="6" creationId="{3AAEAD7F-D76F-B783-DCA2-65D28E580A6D}"/>
          </ac:spMkLst>
        </pc:spChg>
      </pc:sldChg>
      <pc:sldChg chg="modSp mod">
        <pc:chgData name="EDSON ROGER DAMASIO SILVA" userId="a0e53ba5-fcc6-4fd6-a555-6f4297ccc076" providerId="ADAL" clId="{F5F30E68-6EF8-4FC2-92FB-6A9CD6CCBA43}" dt="2022-11-25T01:38:53.859" v="1504" actId="14100"/>
        <pc:sldMkLst>
          <pc:docMk/>
          <pc:sldMk cId="3684975938" sldId="264"/>
        </pc:sldMkLst>
        <pc:spChg chg="mod">
          <ac:chgData name="EDSON ROGER DAMASIO SILVA" userId="a0e53ba5-fcc6-4fd6-a555-6f4297ccc076" providerId="ADAL" clId="{F5F30E68-6EF8-4FC2-92FB-6A9CD6CCBA43}" dt="2022-11-25T01:38:53.859" v="1504" actId="14100"/>
          <ac:spMkLst>
            <pc:docMk/>
            <pc:sldMk cId="3684975938" sldId="264"/>
            <ac:spMk id="13" creationId="{C20F1D8A-0721-4531-2CEC-58453A9E43B5}"/>
          </ac:spMkLst>
        </pc:spChg>
      </pc:sldChg>
      <pc:sldChg chg="modSp mod">
        <pc:chgData name="EDSON ROGER DAMASIO SILVA" userId="a0e53ba5-fcc6-4fd6-a555-6f4297ccc076" providerId="ADAL" clId="{F5F30E68-6EF8-4FC2-92FB-6A9CD6CCBA43}" dt="2022-11-25T01:32:03.810" v="1228" actId="14100"/>
        <pc:sldMkLst>
          <pc:docMk/>
          <pc:sldMk cId="3259077372" sldId="266"/>
        </pc:sldMkLst>
        <pc:spChg chg="mod">
          <ac:chgData name="EDSON ROGER DAMASIO SILVA" userId="a0e53ba5-fcc6-4fd6-a555-6f4297ccc076" providerId="ADAL" clId="{F5F30E68-6EF8-4FC2-92FB-6A9CD6CCBA43}" dt="2022-11-25T01:32:03.810" v="1228" actId="14100"/>
          <ac:spMkLst>
            <pc:docMk/>
            <pc:sldMk cId="3259077372" sldId="266"/>
            <ac:spMk id="4" creationId="{8C2EF698-BE7E-5DAA-DBA4-AAC6B6FA1951}"/>
          </ac:spMkLst>
        </pc:spChg>
      </pc:sldChg>
      <pc:sldChg chg="addSp delSp modSp mod setBg modAnim">
        <pc:chgData name="EDSON ROGER DAMASIO SILVA" userId="a0e53ba5-fcc6-4fd6-a555-6f4297ccc076" providerId="ADAL" clId="{F5F30E68-6EF8-4FC2-92FB-6A9CD6CCBA43}" dt="2022-11-25T21:33:36.338" v="1633"/>
        <pc:sldMkLst>
          <pc:docMk/>
          <pc:sldMk cId="30524971" sldId="269"/>
        </pc:sldMkLst>
        <pc:spChg chg="del mod">
          <ac:chgData name="EDSON ROGER DAMASIO SILVA" userId="a0e53ba5-fcc6-4fd6-a555-6f4297ccc076" providerId="ADAL" clId="{F5F30E68-6EF8-4FC2-92FB-6A9CD6CCBA43}" dt="2022-11-25T21:24:39.656" v="1512" actId="478"/>
          <ac:spMkLst>
            <pc:docMk/>
            <pc:sldMk cId="30524971" sldId="269"/>
            <ac:spMk id="2" creationId="{F401642D-A63F-15EF-6DD0-B22085D40528}"/>
          </ac:spMkLst>
        </pc:spChg>
        <pc:spChg chg="del">
          <ac:chgData name="EDSON ROGER DAMASIO SILVA" userId="a0e53ba5-fcc6-4fd6-a555-6f4297ccc076" providerId="ADAL" clId="{F5F30E68-6EF8-4FC2-92FB-6A9CD6CCBA43}" dt="2022-11-25T21:24:26.001" v="1509"/>
          <ac:spMkLst>
            <pc:docMk/>
            <pc:sldMk cId="30524971" sldId="269"/>
            <ac:spMk id="3" creationId="{29B0EBCD-DABA-8F4E-3689-1466CE7D042D}"/>
          </ac:spMkLst>
        </pc:spChg>
        <pc:picChg chg="add mod">
          <ac:chgData name="EDSON ROGER DAMASIO SILVA" userId="a0e53ba5-fcc6-4fd6-a555-6f4297ccc076" providerId="ADAL" clId="{F5F30E68-6EF8-4FC2-92FB-6A9CD6CCBA43}" dt="2022-11-25T21:24:46.588" v="1516" actId="1076"/>
          <ac:picMkLst>
            <pc:docMk/>
            <pc:sldMk cId="30524971" sldId="269"/>
            <ac:picMk id="4" creationId="{89A99916-8879-F1C7-4BCF-A9AF0991A37B}"/>
          </ac:picMkLst>
        </pc:picChg>
      </pc:sldChg>
      <pc:sldChg chg="new del">
        <pc:chgData name="EDSON ROGER DAMASIO SILVA" userId="a0e53ba5-fcc6-4fd6-a555-6f4297ccc076" providerId="ADAL" clId="{F5F30E68-6EF8-4FC2-92FB-6A9CD6CCBA43}" dt="2022-11-25T00:18:50.833" v="5" actId="680"/>
        <pc:sldMkLst>
          <pc:docMk/>
          <pc:sldMk cId="1502506112" sldId="271"/>
        </pc:sldMkLst>
      </pc:sldChg>
      <pc:sldChg chg="addSp delSp modSp add mod">
        <pc:chgData name="EDSON ROGER DAMASIO SILVA" userId="a0e53ba5-fcc6-4fd6-a555-6f4297ccc076" providerId="ADAL" clId="{F5F30E68-6EF8-4FC2-92FB-6A9CD6CCBA43}" dt="2022-11-25T00:53:50.343" v="448" actId="1076"/>
        <pc:sldMkLst>
          <pc:docMk/>
          <pc:sldMk cId="3966205113" sldId="271"/>
        </pc:sldMkLst>
        <pc:spChg chg="mod">
          <ac:chgData name="EDSON ROGER DAMASIO SILVA" userId="a0e53ba5-fcc6-4fd6-a555-6f4297ccc076" providerId="ADAL" clId="{F5F30E68-6EF8-4FC2-92FB-6A9CD6CCBA43}" dt="2022-11-25T00:27:28.254" v="146" actId="1076"/>
          <ac:spMkLst>
            <pc:docMk/>
            <pc:sldMk cId="3966205113" sldId="271"/>
            <ac:spMk id="2" creationId="{19648D6E-9383-519E-67C8-8E862E60C830}"/>
          </ac:spMkLst>
        </pc:spChg>
        <pc:spChg chg="del">
          <ac:chgData name="EDSON ROGER DAMASIO SILVA" userId="a0e53ba5-fcc6-4fd6-a555-6f4297ccc076" providerId="ADAL" clId="{F5F30E68-6EF8-4FC2-92FB-6A9CD6CCBA43}" dt="2022-11-25T00:18:55.692" v="7" actId="478"/>
          <ac:spMkLst>
            <pc:docMk/>
            <pc:sldMk cId="3966205113" sldId="271"/>
            <ac:spMk id="3" creationId="{5B7AF149-FE58-A972-3A08-5EE1E0280ED6}"/>
          </ac:spMkLst>
        </pc:spChg>
        <pc:spChg chg="add del mod">
          <ac:chgData name="EDSON ROGER DAMASIO SILVA" userId="a0e53ba5-fcc6-4fd6-a555-6f4297ccc076" providerId="ADAL" clId="{F5F30E68-6EF8-4FC2-92FB-6A9CD6CCBA43}" dt="2022-11-25T00:18:57.409" v="8" actId="478"/>
          <ac:spMkLst>
            <pc:docMk/>
            <pc:sldMk cId="3966205113" sldId="271"/>
            <ac:spMk id="5" creationId="{2854B44A-6371-A760-AFA1-99B6F4D77510}"/>
          </ac:spMkLst>
        </pc:spChg>
        <pc:spChg chg="add del mod">
          <ac:chgData name="EDSON ROGER DAMASIO SILVA" userId="a0e53ba5-fcc6-4fd6-a555-6f4297ccc076" providerId="ADAL" clId="{F5F30E68-6EF8-4FC2-92FB-6A9CD6CCBA43}" dt="2022-11-25T00:45:23.977" v="217" actId="478"/>
          <ac:spMkLst>
            <pc:docMk/>
            <pc:sldMk cId="3966205113" sldId="271"/>
            <ac:spMk id="9" creationId="{D31A3BA6-93EA-419E-1645-C2DC5C66F703}"/>
          </ac:spMkLst>
        </pc:spChg>
        <pc:spChg chg="mod">
          <ac:chgData name="EDSON ROGER DAMASIO SILVA" userId="a0e53ba5-fcc6-4fd6-a555-6f4297ccc076" providerId="ADAL" clId="{F5F30E68-6EF8-4FC2-92FB-6A9CD6CCBA43}" dt="2022-11-25T00:53:12.245" v="432" actId="1076"/>
          <ac:spMkLst>
            <pc:docMk/>
            <pc:sldMk cId="3966205113" sldId="271"/>
            <ac:spMk id="10" creationId="{9DEE65BE-5DC0-2947-9FC4-075EF90FAC24}"/>
          </ac:spMkLst>
        </pc:spChg>
        <pc:spChg chg="add mod">
          <ac:chgData name="EDSON ROGER DAMASIO SILVA" userId="a0e53ba5-fcc6-4fd6-a555-6f4297ccc076" providerId="ADAL" clId="{F5F30E68-6EF8-4FC2-92FB-6A9CD6CCBA43}" dt="2022-11-25T00:53:06.323" v="431" actId="1076"/>
          <ac:spMkLst>
            <pc:docMk/>
            <pc:sldMk cId="3966205113" sldId="271"/>
            <ac:spMk id="12" creationId="{18CE0A3B-FCF4-25C3-7295-D58DCE356046}"/>
          </ac:spMkLst>
        </pc:spChg>
        <pc:spChg chg="mod">
          <ac:chgData name="EDSON ROGER DAMASIO SILVA" userId="a0e53ba5-fcc6-4fd6-a555-6f4297ccc076" providerId="ADAL" clId="{F5F30E68-6EF8-4FC2-92FB-6A9CD6CCBA43}" dt="2022-11-25T00:53:37.848" v="445" actId="1076"/>
          <ac:spMkLst>
            <pc:docMk/>
            <pc:sldMk cId="3966205113" sldId="271"/>
            <ac:spMk id="13" creationId="{763D9FED-8377-1654-F695-F6609283C3D2}"/>
          </ac:spMkLst>
        </pc:spChg>
        <pc:spChg chg="add mod">
          <ac:chgData name="EDSON ROGER DAMASIO SILVA" userId="a0e53ba5-fcc6-4fd6-a555-6f4297ccc076" providerId="ADAL" clId="{F5F30E68-6EF8-4FC2-92FB-6A9CD6CCBA43}" dt="2022-11-25T00:52:55.492" v="429" actId="1076"/>
          <ac:spMkLst>
            <pc:docMk/>
            <pc:sldMk cId="3966205113" sldId="271"/>
            <ac:spMk id="15" creationId="{B2106B8B-D1C9-EF67-AB97-3AC881E4D705}"/>
          </ac:spMkLst>
        </pc:spChg>
        <pc:spChg chg="add del mod">
          <ac:chgData name="EDSON ROGER DAMASIO SILVA" userId="a0e53ba5-fcc6-4fd6-a555-6f4297ccc076" providerId="ADAL" clId="{F5F30E68-6EF8-4FC2-92FB-6A9CD6CCBA43}" dt="2022-11-25T00:51:16.622" v="382" actId="478"/>
          <ac:spMkLst>
            <pc:docMk/>
            <pc:sldMk cId="3966205113" sldId="271"/>
            <ac:spMk id="16" creationId="{D7F7B14F-7476-B2FD-7729-F7E02B3CC566}"/>
          </ac:spMkLst>
        </pc:spChg>
        <pc:spChg chg="mod">
          <ac:chgData name="EDSON ROGER DAMASIO SILVA" userId="a0e53ba5-fcc6-4fd6-a555-6f4297ccc076" providerId="ADAL" clId="{F5F30E68-6EF8-4FC2-92FB-6A9CD6CCBA43}" dt="2022-11-25T00:53:34.496" v="444" actId="1036"/>
          <ac:spMkLst>
            <pc:docMk/>
            <pc:sldMk cId="3966205113" sldId="271"/>
            <ac:spMk id="20" creationId="{BE7537C7-696E-4198-BD83-DADEA7CB72A8}"/>
          </ac:spMkLst>
        </pc:spChg>
        <pc:spChg chg="add mod">
          <ac:chgData name="EDSON ROGER DAMASIO SILVA" userId="a0e53ba5-fcc6-4fd6-a555-6f4297ccc076" providerId="ADAL" clId="{F5F30E68-6EF8-4FC2-92FB-6A9CD6CCBA43}" dt="2022-11-25T00:53:39.818" v="446" actId="1076"/>
          <ac:spMkLst>
            <pc:docMk/>
            <pc:sldMk cId="3966205113" sldId="271"/>
            <ac:spMk id="24" creationId="{251F0252-81CD-9CFA-29DE-FBF2AC14C5E4}"/>
          </ac:spMkLst>
        </pc:spChg>
        <pc:picChg chg="mod">
          <ac:chgData name="EDSON ROGER DAMASIO SILVA" userId="a0e53ba5-fcc6-4fd6-a555-6f4297ccc076" providerId="ADAL" clId="{F5F30E68-6EF8-4FC2-92FB-6A9CD6CCBA43}" dt="2022-11-25T00:53:50.343" v="448" actId="1076"/>
          <ac:picMkLst>
            <pc:docMk/>
            <pc:sldMk cId="3966205113" sldId="271"/>
            <ac:picMk id="6" creationId="{8945738C-889D-7ED4-66B6-AD581B671C70}"/>
          </ac:picMkLst>
        </pc:picChg>
        <pc:picChg chg="add mod">
          <ac:chgData name="EDSON ROGER DAMASIO SILVA" userId="a0e53ba5-fcc6-4fd6-a555-6f4297ccc076" providerId="ADAL" clId="{F5F30E68-6EF8-4FC2-92FB-6A9CD6CCBA43}" dt="2022-11-25T00:53:29.459" v="441" actId="1035"/>
          <ac:picMkLst>
            <pc:docMk/>
            <pc:sldMk cId="3966205113" sldId="271"/>
            <ac:picMk id="7" creationId="{062625A9-8487-005E-D320-15305F288614}"/>
          </ac:picMkLst>
        </pc:picChg>
        <pc:picChg chg="add del mod">
          <ac:chgData name="EDSON ROGER DAMASIO SILVA" userId="a0e53ba5-fcc6-4fd6-a555-6f4297ccc076" providerId="ADAL" clId="{F5F30E68-6EF8-4FC2-92FB-6A9CD6CCBA43}" dt="2022-11-25T00:38:34.783" v="165" actId="478"/>
          <ac:picMkLst>
            <pc:docMk/>
            <pc:sldMk cId="3966205113" sldId="271"/>
            <ac:picMk id="11" creationId="{897C1C2D-32CA-8B56-3923-9B597A45246D}"/>
          </ac:picMkLst>
        </pc:picChg>
        <pc:picChg chg="add mod">
          <ac:chgData name="EDSON ROGER DAMASIO SILVA" userId="a0e53ba5-fcc6-4fd6-a555-6f4297ccc076" providerId="ADAL" clId="{F5F30E68-6EF8-4FC2-92FB-6A9CD6CCBA43}" dt="2022-11-25T00:53:29.459" v="441" actId="1035"/>
          <ac:picMkLst>
            <pc:docMk/>
            <pc:sldMk cId="3966205113" sldId="271"/>
            <ac:picMk id="14" creationId="{1430F1D7-54CA-A427-4E06-F929E2CFBBA9}"/>
          </ac:picMkLst>
        </pc:picChg>
        <pc:picChg chg="add mod">
          <ac:chgData name="EDSON ROGER DAMASIO SILVA" userId="a0e53ba5-fcc6-4fd6-a555-6f4297ccc076" providerId="ADAL" clId="{F5F30E68-6EF8-4FC2-92FB-6A9CD6CCBA43}" dt="2022-11-25T00:53:29.459" v="441" actId="1035"/>
          <ac:picMkLst>
            <pc:docMk/>
            <pc:sldMk cId="3966205113" sldId="271"/>
            <ac:picMk id="18" creationId="{B99DF223-3D07-4638-DB2A-3E9F0A729A3E}"/>
          </ac:picMkLst>
        </pc:picChg>
        <pc:picChg chg="add del mod">
          <ac:chgData name="EDSON ROGER DAMASIO SILVA" userId="a0e53ba5-fcc6-4fd6-a555-6f4297ccc076" providerId="ADAL" clId="{F5F30E68-6EF8-4FC2-92FB-6A9CD6CCBA43}" dt="2022-11-25T00:44:08.467" v="200" actId="478"/>
          <ac:picMkLst>
            <pc:docMk/>
            <pc:sldMk cId="3966205113" sldId="271"/>
            <ac:picMk id="19" creationId="{F66D11D6-C01F-2EC3-0F93-CA79961A8798}"/>
          </ac:picMkLst>
        </pc:picChg>
        <pc:picChg chg="add mod">
          <ac:chgData name="EDSON ROGER DAMASIO SILVA" userId="a0e53ba5-fcc6-4fd6-a555-6f4297ccc076" providerId="ADAL" clId="{F5F30E68-6EF8-4FC2-92FB-6A9CD6CCBA43}" dt="2022-11-25T00:52:46.086" v="427" actId="1076"/>
          <ac:picMkLst>
            <pc:docMk/>
            <pc:sldMk cId="3966205113" sldId="271"/>
            <ac:picMk id="21" creationId="{36562101-C554-E811-3F27-D6C5CEFAB068}"/>
          </ac:picMkLst>
        </pc:picChg>
        <pc:picChg chg="add mod">
          <ac:chgData name="EDSON ROGER DAMASIO SILVA" userId="a0e53ba5-fcc6-4fd6-a555-6f4297ccc076" providerId="ADAL" clId="{F5F30E68-6EF8-4FC2-92FB-6A9CD6CCBA43}" dt="2022-11-25T00:52:17.366" v="420" actId="1076"/>
          <ac:picMkLst>
            <pc:docMk/>
            <pc:sldMk cId="3966205113" sldId="271"/>
            <ac:picMk id="23" creationId="{E7AC210E-1471-66B4-807F-736835540678}"/>
          </ac:picMkLst>
        </pc:picChg>
      </pc:sldChg>
      <pc:sldChg chg="modSp mod">
        <pc:chgData name="EDSON ROGER DAMASIO SILVA" userId="a0e53ba5-fcc6-4fd6-a555-6f4297ccc076" providerId="ADAL" clId="{F5F30E68-6EF8-4FC2-92FB-6A9CD6CCBA43}" dt="2022-11-25T01:42:27.010" v="1508" actId="207"/>
        <pc:sldMkLst>
          <pc:docMk/>
          <pc:sldMk cId="3197229935" sldId="272"/>
        </pc:sldMkLst>
        <pc:spChg chg="mod">
          <ac:chgData name="EDSON ROGER DAMASIO SILVA" userId="a0e53ba5-fcc6-4fd6-a555-6f4297ccc076" providerId="ADAL" clId="{F5F30E68-6EF8-4FC2-92FB-6A9CD6CCBA43}" dt="2022-11-25T01:42:27.010" v="1508" actId="207"/>
          <ac:spMkLst>
            <pc:docMk/>
            <pc:sldMk cId="3197229935" sldId="272"/>
            <ac:spMk id="4" creationId="{C75CD71C-71AF-DD2A-F344-361237A5957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0B8A4-CCD3-4702-A6B6-E8AE867AAD5F}" type="datetimeFigureOut">
              <a:rPr lang="pt-BR" smtClean="0"/>
              <a:t>28/02/2023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C47A4-8A94-47C0-9B16-DEEAE7D69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47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C47A4-8A94-47C0-9B16-DEEAE7D6906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983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C47A4-8A94-47C0-9B16-DEEAE7D6906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46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C721-F6CC-3B2D-CF74-2B442A418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033B12-C835-49A4-FD96-2E7AA4524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067A1D-6747-4C42-3482-CC601CD5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4BBD-6081-4591-A55B-9DCBFF760A74}" type="datetimeFigureOut">
              <a:rPr lang="pt-BR" smtClean="0"/>
              <a:t>28/02/2023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095D62-4783-2421-DF6D-DB3084E1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000B30-8930-E91C-CEB9-94465E3A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53CB-9BAD-406F-AEC0-1436E749C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87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EE0ED-16AE-BB7F-AA3B-36F8E6E76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15F34C-4C81-7107-B611-654E19E45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A06122-D1BF-500B-AC63-618EC0C5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4BBD-6081-4591-A55B-9DCBFF760A74}" type="datetimeFigureOut">
              <a:rPr lang="pt-BR" smtClean="0"/>
              <a:t>28/02/2023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452DFD-73C7-2197-9F6A-56DB2925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8B68E5-5CD2-019B-8E0C-35E403B7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53CB-9BAD-406F-AEC0-1436E749C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66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C7C6F6-E4A1-D3D8-9258-A5DF66FCB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D2BBA6-6E4A-2D64-7DA4-60DC86D7F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F44860-4467-6994-9AB7-26A1CD37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4BBD-6081-4591-A55B-9DCBFF760A74}" type="datetimeFigureOut">
              <a:rPr lang="pt-BR" smtClean="0"/>
              <a:t>28/02/2023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0BF6B0-7A68-087D-F8FA-E93B439F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4962F-A0D1-01CC-2F62-377CA651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53CB-9BAD-406F-AEC0-1436E749C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82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8F83E-48E9-B8FE-22DF-DD76C41E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6EC91C-5C99-810D-3825-5A5E56157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96E858-C8B8-B924-4833-5C2BD05C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4BBD-6081-4591-A55B-9DCBFF760A74}" type="datetimeFigureOut">
              <a:rPr lang="pt-BR" smtClean="0"/>
              <a:t>28/02/2023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93724C-F5CB-8D7C-BD14-7741020A6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029AAC-EA31-7382-7F9B-A87EA179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53CB-9BAD-406F-AEC0-1436E749C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30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95684-8C90-DA25-E3E7-E3484A82B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71D611-48DC-D2A3-13F1-9D3A528A7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FADEF7-654B-CA73-2309-0DBE11FA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4BBD-6081-4591-A55B-9DCBFF760A74}" type="datetimeFigureOut">
              <a:rPr lang="pt-BR" smtClean="0"/>
              <a:t>28/02/2023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DD6A24-51C6-0454-3535-6C345982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94FF61-3238-A2D6-5665-23EAC080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53CB-9BAD-406F-AEC0-1436E749C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53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877CA-D85C-6369-4364-FEEE9B522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B24509-64C5-4309-AFAA-0DBC6E785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ACA918-2920-F93C-288A-5C27406E8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89283C-71BF-D205-C190-55729E10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4BBD-6081-4591-A55B-9DCBFF760A74}" type="datetimeFigureOut">
              <a:rPr lang="pt-BR" smtClean="0"/>
              <a:t>28/02/2023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F86046-1A30-653A-3EEF-F9F7FD4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554CB2-A634-06F4-CA57-826A4991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53CB-9BAD-406F-AEC0-1436E749C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2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E24A6-E241-28F0-B6B5-F23AE2EF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E0342E-6257-1252-8DD5-ECAB5BBD9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47C07C-3455-51DA-BAC3-699FBCACA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4E4BA0F-C7C3-DAEA-F605-11C6551B1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70D695-BE57-2B9E-3240-3F8A0DA05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C9A69FF-4367-2EC4-5FB3-FAFCDFCD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4BBD-6081-4591-A55B-9DCBFF760A74}" type="datetimeFigureOut">
              <a:rPr lang="pt-BR" smtClean="0"/>
              <a:t>28/02/2023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7C2193F-ABAA-604E-D271-B805DB92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FD146A-69E7-D5EE-4FD3-25A2D808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53CB-9BAD-406F-AEC0-1436E749C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05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3D7EB-46FD-D625-4F4F-A2037910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E7A448B-02BC-3189-9349-C9311C19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4BBD-6081-4591-A55B-9DCBFF760A74}" type="datetimeFigureOut">
              <a:rPr lang="pt-BR" smtClean="0"/>
              <a:t>28/02/2023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196F36-8692-0614-50B3-530786CA0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79EC9F-50B7-D7B4-5155-EF6C5BD9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53CB-9BAD-406F-AEC0-1436E749C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32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CF8BEA-7BD8-433D-4610-8020EE26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4BBD-6081-4591-A55B-9DCBFF760A74}" type="datetimeFigureOut">
              <a:rPr lang="pt-BR" smtClean="0"/>
              <a:t>28/02/2023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394F40D-56E4-0CAE-3199-6EE083A2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EE5581B-2699-5EA3-366A-4A69D41A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53CB-9BAD-406F-AEC0-1436E749C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82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104D3-BDF2-6264-85F1-4D15FE02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EC44F4-58D4-37AD-CDE9-7AFF3149A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B5849C-6F85-2715-4B22-13F0F7CAB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F82FB4-EB5A-9442-DC27-ACB5C85D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4BBD-6081-4591-A55B-9DCBFF760A74}" type="datetimeFigureOut">
              <a:rPr lang="pt-BR" smtClean="0"/>
              <a:t>28/02/2023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735E4D-C7F4-45DB-7564-701311B8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CD0F2F-19CF-551E-520E-CAEFA7DA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53CB-9BAD-406F-AEC0-1436E749C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20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3C259-0A81-26D6-D6FA-1C3F1480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5B71CCE-9469-142E-DCE1-4D161007D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84CFDA-737D-01B8-D408-3C1DF4AD2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5A9A4F-558B-03F5-F62C-DF0756B30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4BBD-6081-4591-A55B-9DCBFF760A74}" type="datetimeFigureOut">
              <a:rPr lang="pt-BR" smtClean="0"/>
              <a:t>28/02/2023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41542B-B078-667F-B176-777382CCD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3BE411-6245-4562-E1C5-2111014F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53CB-9BAD-406F-AEC0-1436E749C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23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0D288EC-B589-9E9E-812F-282ECA65F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68258D-EBD2-841B-07B7-B2CCF821F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E5EB76-773A-B918-F5E6-3A8C9CE89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B4BBD-6081-4591-A55B-9DCBFF760A74}" type="datetimeFigureOut">
              <a:rPr lang="pt-BR" smtClean="0"/>
              <a:t>28/02/2023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1A7901-95A5-99F0-3EB4-C2B899704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41D127-F113-CB89-042F-E70CE7667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253CB-9BAD-406F-AEC0-1436E749C0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13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433902F-59B7-3CDD-963A-0FD0BAA51F01}"/>
              </a:ext>
            </a:extLst>
          </p:cNvPr>
          <p:cNvSpPr/>
          <p:nvPr/>
        </p:nvSpPr>
        <p:spPr>
          <a:xfrm>
            <a:off x="0" y="-130629"/>
            <a:ext cx="2307771" cy="740228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 descr="Logotipo&#10;&#10;Descrição gerada automaticamente">
            <a:hlinkClick r:id="rId2" action="ppaction://hlinksldjump"/>
            <a:extLst>
              <a:ext uri="{FF2B5EF4-FFF2-40B4-BE49-F238E27FC236}">
                <a16:creationId xmlns:a16="http://schemas.microsoft.com/office/drawing/2014/main" id="{1945C2E4-A5F3-9B30-7252-1651F5C602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5" t="13798" r="29534" b="13749"/>
          <a:stretch/>
        </p:blipFill>
        <p:spPr>
          <a:xfrm rot="21425867">
            <a:off x="721389" y="289579"/>
            <a:ext cx="784363" cy="773858"/>
          </a:xfrm>
          <a:prstGeom prst="ellipse">
            <a:avLst/>
          </a:prstGeo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pic>
        <p:nvPicPr>
          <p:cNvPr id="16" name="Imagem 15" descr="Forma&#10;&#10;Descrição gerada automaticamente com confiança baixa">
            <a:extLst>
              <a:ext uri="{FF2B5EF4-FFF2-40B4-BE49-F238E27FC236}">
                <a16:creationId xmlns:a16="http://schemas.microsoft.com/office/drawing/2014/main" id="{C43A9924-45C3-2743-8509-C0C8AA0382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2" t="6776" r="6648" b="6448"/>
          <a:stretch/>
        </p:blipFill>
        <p:spPr>
          <a:xfrm>
            <a:off x="687787" y="4406656"/>
            <a:ext cx="817895" cy="808713"/>
          </a:xfrm>
          <a:prstGeom prst="ellipse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8" name="Imagem 17" descr="Desenho com traços pretos em fundo branco&#10;&#10;Descrição gerada automaticamente">
            <a:extLst>
              <a:ext uri="{FF2B5EF4-FFF2-40B4-BE49-F238E27FC236}">
                <a16:creationId xmlns:a16="http://schemas.microsoft.com/office/drawing/2014/main" id="{EA5C6FD9-9125-7A09-5752-972B9259E5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19" y="1652381"/>
            <a:ext cx="817896" cy="817896"/>
          </a:xfrm>
          <a:prstGeom prst="ellipse">
            <a:avLst/>
          </a:prstGeom>
          <a:ln>
            <a:noFill/>
          </a:ln>
          <a:effectLst>
            <a:glow rad="228600">
              <a:srgbClr val="FF0000">
                <a:alpha val="40000"/>
              </a:srgb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pic>
        <p:nvPicPr>
          <p:cNvPr id="20" name="Imagem 19" descr="Texto&#10;&#10;Descrição gerada automaticamente com confiança média">
            <a:extLst>
              <a:ext uri="{FF2B5EF4-FFF2-40B4-BE49-F238E27FC236}">
                <a16:creationId xmlns:a16="http://schemas.microsoft.com/office/drawing/2014/main" id="{5AC365E8-CB64-0581-F594-E43AB36DD93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3" t="13190" r="30291" b="14212"/>
          <a:stretch/>
        </p:blipFill>
        <p:spPr>
          <a:xfrm>
            <a:off x="648661" y="2986014"/>
            <a:ext cx="848854" cy="841038"/>
          </a:xfrm>
          <a:prstGeom prst="ellipse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399C24F-E462-BFF0-6CF7-6A1C88C75444}"/>
              </a:ext>
            </a:extLst>
          </p:cNvPr>
          <p:cNvCxnSpPr/>
          <p:nvPr/>
        </p:nvCxnSpPr>
        <p:spPr>
          <a:xfrm>
            <a:off x="0" y="5506064"/>
            <a:ext cx="230777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69E824B-EC54-0181-C4D8-C88F386A0695}"/>
              </a:ext>
            </a:extLst>
          </p:cNvPr>
          <p:cNvCxnSpPr/>
          <p:nvPr/>
        </p:nvCxnSpPr>
        <p:spPr>
          <a:xfrm>
            <a:off x="0" y="4160888"/>
            <a:ext cx="230777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32248282-02C4-7D69-C858-B943FE6560E2}"/>
              </a:ext>
            </a:extLst>
          </p:cNvPr>
          <p:cNvCxnSpPr/>
          <p:nvPr/>
        </p:nvCxnSpPr>
        <p:spPr>
          <a:xfrm>
            <a:off x="0" y="2718620"/>
            <a:ext cx="230777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46EC1716-26A7-D12A-CABA-76F9D4CA8A6D}"/>
              </a:ext>
            </a:extLst>
          </p:cNvPr>
          <p:cNvCxnSpPr/>
          <p:nvPr/>
        </p:nvCxnSpPr>
        <p:spPr>
          <a:xfrm>
            <a:off x="0" y="1318748"/>
            <a:ext cx="230777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7" name="Imagem 26" descr="Logotipo">
            <a:hlinkClick r:id="rId7" action="ppaction://hlinksldjump"/>
            <a:extLst>
              <a:ext uri="{FF2B5EF4-FFF2-40B4-BE49-F238E27FC236}">
                <a16:creationId xmlns:a16="http://schemas.microsoft.com/office/drawing/2014/main" id="{DD1D26EF-2041-7C37-CAEC-D9A334C8389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3" t="15396" r="14910" b="15361"/>
          <a:stretch/>
        </p:blipFill>
        <p:spPr>
          <a:xfrm>
            <a:off x="705798" y="5832475"/>
            <a:ext cx="810767" cy="800100"/>
          </a:xfrm>
          <a:prstGeom prst="flowChartConnector">
            <a:avLst/>
          </a:prstGeo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/>
          </a:sp3d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5A22988A-787F-4EB7-88F3-25161ABABBAA}"/>
              </a:ext>
            </a:extLst>
          </p:cNvPr>
          <p:cNvSpPr txBox="1"/>
          <p:nvPr/>
        </p:nvSpPr>
        <p:spPr>
          <a:xfrm>
            <a:off x="8712200" y="4953000"/>
            <a:ext cx="300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Edson Roger            20213517</a:t>
            </a:r>
          </a:p>
          <a:p>
            <a:r>
              <a:rPr lang="pt-BR" b="1"/>
              <a:t>Matheus </a:t>
            </a:r>
            <a:r>
              <a:rPr lang="pt-BR" b="1" err="1"/>
              <a:t>Malvar</a:t>
            </a:r>
            <a:r>
              <a:rPr lang="pt-BR" b="1"/>
              <a:t>     20200072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BC3364F-7611-5053-EF3E-EB4DA798587D}"/>
              </a:ext>
            </a:extLst>
          </p:cNvPr>
          <p:cNvSpPr txBox="1"/>
          <p:nvPr/>
        </p:nvSpPr>
        <p:spPr>
          <a:xfrm>
            <a:off x="4034971" y="2279043"/>
            <a:ext cx="61250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>
                <a:latin typeface="Broadway" panose="04040905080B02020502" pitchFamily="82" charset="0"/>
              </a:rPr>
              <a:t>A  Comercialização da  Música  em Streamings</a:t>
            </a:r>
          </a:p>
          <a:p>
            <a:endParaRPr lang="pt-BR" sz="4400"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437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CA7A59C-A7DE-35D5-91BF-3C2C5CCB6B86}"/>
              </a:ext>
            </a:extLst>
          </p:cNvPr>
          <p:cNvSpPr/>
          <p:nvPr/>
        </p:nvSpPr>
        <p:spPr>
          <a:xfrm>
            <a:off x="7960962" y="-201478"/>
            <a:ext cx="4231038" cy="80436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Espaço Reservado para Conteúdo 4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EBA590FA-D082-CC97-6CA3-51E3B035A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234" y="283215"/>
            <a:ext cx="6291570" cy="6291570"/>
          </a:xfrm>
        </p:spPr>
      </p:pic>
    </p:spTree>
    <p:extLst>
      <p:ext uri="{BB962C8B-B14F-4D97-AF65-F5344CB8AC3E}">
        <p14:creationId xmlns:p14="http://schemas.microsoft.com/office/powerpoint/2010/main" val="147126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8DC9025-CBDC-8657-5830-DED061F60BB0}"/>
              </a:ext>
            </a:extLst>
          </p:cNvPr>
          <p:cNvSpPr/>
          <p:nvPr/>
        </p:nvSpPr>
        <p:spPr>
          <a:xfrm>
            <a:off x="575187" y="1460090"/>
            <a:ext cx="2153265" cy="550114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54A2B13-DCD8-7A71-F14A-A4CD01045871}"/>
              </a:ext>
            </a:extLst>
          </p:cNvPr>
          <p:cNvSpPr/>
          <p:nvPr/>
        </p:nvSpPr>
        <p:spPr>
          <a:xfrm>
            <a:off x="9606116" y="-835742"/>
            <a:ext cx="2153265" cy="55011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E181B23-6A05-E6F3-2E5A-FABFBDFE7C22}"/>
              </a:ext>
            </a:extLst>
          </p:cNvPr>
          <p:cNvSpPr txBox="1"/>
          <p:nvPr/>
        </p:nvSpPr>
        <p:spPr>
          <a:xfrm>
            <a:off x="3387213" y="1562533"/>
            <a:ext cx="5560141" cy="3170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/>
              <a:t>COMO DIRIA O PAI DA QUÍMICA MODERNA, O FRANCES LAVOISIER:</a:t>
            </a:r>
            <a:br>
              <a:rPr lang="pt-BR" sz="2000"/>
            </a:br>
            <a:r>
              <a:rPr lang="pt-BR" sz="2000" b="1"/>
              <a:t>“NA NATUREZA, NADA SE CRIA, NADA SE PERDE, TUDO SE TRANSFORMA”</a:t>
            </a:r>
            <a:r>
              <a:rPr lang="pt-BR" sz="2000"/>
              <a:t>, E COM BASE NOS CONCEITOS DA SEMIÓTICA DA CULTURA, ESSA “TRANSFORMAÇÃO” É O TECIDO, O CAMINHO A CONSOLIDAR A CULTURA.</a:t>
            </a:r>
            <a:br>
              <a:rPr lang="pt-BR" sz="2000"/>
            </a:br>
            <a:r>
              <a:rPr lang="pt-BR" sz="2000"/>
              <a:t> PENSANDO QUE A MUDANÇA É FENÔMENO DAS COISAS, O QUE SUPOR AO PRÓXIMO PASSO DA CULTURA DE STREAMINGS?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714A08B-84AE-7087-D923-E75D59928FDB}"/>
              </a:ext>
            </a:extLst>
          </p:cNvPr>
          <p:cNvSpPr/>
          <p:nvPr/>
        </p:nvSpPr>
        <p:spPr>
          <a:xfrm>
            <a:off x="-95250" y="6139611"/>
            <a:ext cx="12287250" cy="7069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8FC87FF-97A6-F8C3-A234-6BE9356B4B73}"/>
              </a:ext>
            </a:extLst>
          </p:cNvPr>
          <p:cNvSpPr/>
          <p:nvPr/>
        </p:nvSpPr>
        <p:spPr>
          <a:xfrm>
            <a:off x="-47625" y="6136231"/>
            <a:ext cx="12287250" cy="7069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3EB63676-A201-8272-87B5-E5F1FCE50766}"/>
              </a:ext>
            </a:extLst>
          </p:cNvPr>
          <p:cNvSpPr/>
          <p:nvPr/>
        </p:nvSpPr>
        <p:spPr>
          <a:xfrm rot="5400000">
            <a:off x="792345" y="6374879"/>
            <a:ext cx="400681" cy="293547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824AC8E1-508A-2BA1-F5C4-ED095708B37E}"/>
              </a:ext>
            </a:extLst>
          </p:cNvPr>
          <p:cNvSpPr/>
          <p:nvPr/>
        </p:nvSpPr>
        <p:spPr>
          <a:xfrm rot="5400000">
            <a:off x="1572649" y="6373920"/>
            <a:ext cx="406401" cy="290402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5DBD368-30B2-C1FC-45A6-A5CA7AE91C4A}"/>
              </a:ext>
            </a:extLst>
          </p:cNvPr>
          <p:cNvSpPr/>
          <p:nvPr/>
        </p:nvSpPr>
        <p:spPr>
          <a:xfrm>
            <a:off x="1921051" y="6326237"/>
            <a:ext cx="77469" cy="4064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24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1631785-7828-231C-23C2-042C8D84E330}"/>
              </a:ext>
            </a:extLst>
          </p:cNvPr>
          <p:cNvSpPr txBox="1"/>
          <p:nvPr/>
        </p:nvSpPr>
        <p:spPr>
          <a:xfrm>
            <a:off x="1712686" y="1016001"/>
            <a:ext cx="570411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0" i="0">
                <a:solidFill>
                  <a:srgbClr val="8A8A8A"/>
                </a:solidFill>
                <a:effectLst/>
                <a:latin typeface="Lato" panose="020B0604020202020204" pitchFamily="34" charset="0"/>
              </a:rPr>
              <a:t>“A vida sem a música é simplesmente um erro, uma tarefa cansativa, um exílio”</a:t>
            </a:r>
            <a:endParaRPr lang="pt-BR" sz="480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DFB82AC-7F50-CEB2-C76C-DD9D6F417976}"/>
              </a:ext>
            </a:extLst>
          </p:cNvPr>
          <p:cNvSpPr txBox="1"/>
          <p:nvPr/>
        </p:nvSpPr>
        <p:spPr>
          <a:xfrm>
            <a:off x="8215086" y="5555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0">
                <a:solidFill>
                  <a:srgbClr val="343538"/>
                </a:solidFill>
                <a:effectLst/>
                <a:latin typeface="Montserrat" panose="00000500000000000000" pitchFamily="2" charset="0"/>
              </a:rPr>
              <a:t>~Nietzsche.</a:t>
            </a:r>
          </a:p>
        </p:txBody>
      </p:sp>
      <p:pic>
        <p:nvPicPr>
          <p:cNvPr id="9" name="Imagem 8" descr="Cd em cima&#10;&#10;Descrição gerada automaticamente com confiança média">
            <a:extLst>
              <a:ext uri="{FF2B5EF4-FFF2-40B4-BE49-F238E27FC236}">
                <a16:creationId xmlns:a16="http://schemas.microsoft.com/office/drawing/2014/main" id="{44325BDA-9F91-574D-51E6-EF66C4592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180" y="5740400"/>
            <a:ext cx="1055088" cy="10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54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730F04E-91B1-DBE9-482B-DF750D0079AA}"/>
              </a:ext>
            </a:extLst>
          </p:cNvPr>
          <p:cNvSpPr txBox="1"/>
          <p:nvPr/>
        </p:nvSpPr>
        <p:spPr>
          <a:xfrm>
            <a:off x="2307771" y="1487025"/>
            <a:ext cx="988422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+mj-lt"/>
              </a:rPr>
              <a:t>Bibliográficas</a:t>
            </a:r>
            <a:r>
              <a:rPr lang="pt-BR" sz="1600">
                <a:latin typeface="+mj-lt"/>
              </a:rPr>
              <a:t>.</a:t>
            </a:r>
            <a:br>
              <a:rPr lang="pt-BR" sz="1600">
                <a:latin typeface="+mj-lt"/>
              </a:rPr>
            </a:br>
            <a:br>
              <a:rPr lang="pt-BR" sz="1600">
                <a:latin typeface="+mj-lt"/>
              </a:rPr>
            </a:br>
            <a:br>
              <a:rPr lang="pt-BR" sz="1600">
                <a:latin typeface="+mj-lt"/>
              </a:rPr>
            </a:br>
            <a:r>
              <a:rPr lang="pt-BR" sz="1600" b="1">
                <a:latin typeface="+mj-lt"/>
              </a:rPr>
              <a:t>FRASE NIETZSCHE 2005, </a:t>
            </a:r>
            <a:r>
              <a:rPr lang="pt-BR" sz="1600">
                <a:latin typeface="+mj-lt"/>
              </a:rPr>
              <a:t>Disponível em: </a:t>
            </a:r>
            <a:r>
              <a:rPr lang="pt-BR" sz="1600" b="1">
                <a:latin typeface="+mj-lt"/>
              </a:rPr>
              <a:t>https://gen-grupodeestudosnietzsche.net/portfolio/</a:t>
            </a:r>
            <a:r>
              <a:rPr lang="pt-BR" sz="1600" b="1" err="1">
                <a:latin typeface="+mj-lt"/>
              </a:rPr>
              <a:t>nietzsche</a:t>
            </a:r>
            <a:r>
              <a:rPr lang="pt-BR" sz="1600" b="1">
                <a:latin typeface="+mj-lt"/>
              </a:rPr>
              <a:t>-e-a-musica/. </a:t>
            </a:r>
            <a:r>
              <a:rPr lang="pt-BR" sz="1600">
                <a:latin typeface="+mj-lt"/>
              </a:rPr>
              <a:t>Acesso em 20/11/2022.</a:t>
            </a:r>
            <a:br>
              <a:rPr lang="pt-BR" sz="1600">
                <a:latin typeface="+mj-lt"/>
              </a:rPr>
            </a:br>
            <a:br>
              <a:rPr lang="pt-BR" sz="1600">
                <a:latin typeface="+mj-lt"/>
              </a:rPr>
            </a:br>
            <a:r>
              <a:rPr lang="pt-BR" sz="1600" b="1">
                <a:solidFill>
                  <a:srgbClr val="000000"/>
                </a:solidFill>
                <a:latin typeface="+mj-lt"/>
              </a:rPr>
              <a:t>IMAGEM/CONCEITO DE PLATÃO. </a:t>
            </a:r>
            <a:r>
              <a:rPr lang="pt-BR" sz="1600">
                <a:solidFill>
                  <a:srgbClr val="000000"/>
                </a:solidFill>
                <a:latin typeface="+mj-lt"/>
              </a:rPr>
              <a:t>2022 disponível em</a:t>
            </a:r>
            <a:r>
              <a:rPr lang="pt-BR" sz="1600" b="1">
                <a:solidFill>
                  <a:srgbClr val="000000"/>
                </a:solidFill>
                <a:latin typeface="+mj-lt"/>
              </a:rPr>
              <a:t>:</a:t>
            </a:r>
            <a:br>
              <a:rPr lang="pt-BR" sz="1600">
                <a:latin typeface="+mj-lt"/>
              </a:rPr>
            </a:br>
            <a:r>
              <a:rPr lang="pt-BR" sz="1600" b="1">
                <a:latin typeface="+mj-lt"/>
              </a:rPr>
              <a:t>https://twitter.com/</a:t>
            </a:r>
            <a:r>
              <a:rPr lang="pt-BR" sz="1600" b="1" err="1">
                <a:latin typeface="+mj-lt"/>
              </a:rPr>
              <a:t>brasilparalelo</a:t>
            </a:r>
            <a:r>
              <a:rPr lang="pt-BR" sz="1600" b="1">
                <a:latin typeface="+mj-lt"/>
              </a:rPr>
              <a:t>/status/1371498673125883909?lang=</a:t>
            </a:r>
            <a:r>
              <a:rPr lang="pt-BR" sz="1600" b="1" err="1">
                <a:latin typeface="+mj-lt"/>
              </a:rPr>
              <a:t>cs</a:t>
            </a:r>
            <a:r>
              <a:rPr lang="pt-BR" sz="1600">
                <a:latin typeface="+mj-lt"/>
              </a:rPr>
              <a:t>. </a:t>
            </a:r>
            <a:r>
              <a:rPr lang="pt-BR" sz="1600" kern="1200">
                <a:solidFill>
                  <a:srgbClr val="000000"/>
                </a:solidFill>
                <a:effectLst/>
                <a:latin typeface="+mj-lt"/>
                <a:ea typeface="+mn-ea"/>
                <a:cs typeface="+mn-cs"/>
              </a:rPr>
              <a:t>Acesso em </a:t>
            </a:r>
            <a:r>
              <a:rPr lang="pt-BR" sz="1600">
                <a:solidFill>
                  <a:srgbClr val="000000"/>
                </a:solidFill>
                <a:latin typeface="+mj-lt"/>
              </a:rPr>
              <a:t>19</a:t>
            </a:r>
            <a:r>
              <a:rPr lang="pt-BR" sz="1600" kern="1200">
                <a:solidFill>
                  <a:srgbClr val="000000"/>
                </a:solidFill>
                <a:effectLst/>
                <a:latin typeface="+mj-lt"/>
                <a:ea typeface="+mn-ea"/>
                <a:cs typeface="+mn-cs"/>
              </a:rPr>
              <a:t>/11/2022</a:t>
            </a:r>
            <a:br>
              <a:rPr lang="pt-BR" sz="1600">
                <a:latin typeface="+mj-lt"/>
              </a:rPr>
            </a:br>
            <a:br>
              <a:rPr lang="pt-BR" sz="1600">
                <a:latin typeface="+mj-lt"/>
              </a:rPr>
            </a:br>
            <a:r>
              <a:rPr lang="pt-BR" sz="1600" b="1" i="0">
                <a:solidFill>
                  <a:srgbClr val="000000"/>
                </a:solidFill>
                <a:effectLst/>
                <a:latin typeface="+mj-lt"/>
              </a:rPr>
              <a:t>O QUE O ALGORITMO DO SPOTIFY FAZ? </a:t>
            </a:r>
            <a:r>
              <a:rPr lang="pt-BR" sz="1600">
                <a:solidFill>
                  <a:srgbClr val="000000"/>
                </a:solidFill>
                <a:latin typeface="+mj-lt"/>
              </a:rPr>
              <a:t>2022 disponível em</a:t>
            </a:r>
            <a:r>
              <a:rPr lang="pt-BR" sz="1600" b="1">
                <a:solidFill>
                  <a:srgbClr val="000000"/>
                </a:solidFill>
                <a:latin typeface="+mj-lt"/>
              </a:rPr>
              <a:t>: </a:t>
            </a:r>
            <a:r>
              <a:rPr lang="pt-BR" sz="1600" b="1">
                <a:latin typeface="+mj-lt"/>
              </a:rPr>
              <a:t>https://somosmusica.cdbaby.com/o-algoritmo-</a:t>
            </a:r>
            <a:r>
              <a:rPr lang="pt-BR" sz="1600" b="1" err="1">
                <a:latin typeface="+mj-lt"/>
              </a:rPr>
              <a:t>spotify</a:t>
            </a:r>
            <a:r>
              <a:rPr lang="pt-BR" sz="1600" b="1">
                <a:latin typeface="+mj-lt"/>
              </a:rPr>
              <a:t>-o-que-os-</a:t>
            </a:r>
            <a:r>
              <a:rPr lang="pt-BR" sz="1600" b="1" err="1">
                <a:latin typeface="+mj-lt"/>
              </a:rPr>
              <a:t>musicos</a:t>
            </a:r>
            <a:r>
              <a:rPr lang="pt-BR" sz="1600" b="1">
                <a:latin typeface="+mj-lt"/>
              </a:rPr>
              <a:t>-precisam-saber/#:~:text=O%20que%20o%20algoritmo%20do,vão%20querer%20ouvir%20no%20futuro</a:t>
            </a:r>
            <a:r>
              <a:rPr lang="pt-BR" sz="1600">
                <a:latin typeface="+mj-lt"/>
              </a:rPr>
              <a:t>. Acesso em 23/11/2022</a:t>
            </a:r>
            <a:br>
              <a:rPr lang="pt-BR" sz="1600">
                <a:latin typeface="+mj-lt"/>
              </a:rPr>
            </a:br>
            <a:br>
              <a:rPr lang="pt-BR" sz="1600">
                <a:latin typeface="+mj-lt"/>
              </a:rPr>
            </a:br>
            <a:r>
              <a:rPr lang="pt-BR" sz="1600" b="1">
                <a:latin typeface="+mj-lt"/>
              </a:rPr>
              <a:t>SOM NA FAIXA, 2022 Disponível em https://www.netflix.com/</a:t>
            </a:r>
            <a:r>
              <a:rPr lang="pt-BR" sz="1600" b="1" err="1">
                <a:latin typeface="+mj-lt"/>
              </a:rPr>
              <a:t>br</a:t>
            </a:r>
            <a:r>
              <a:rPr lang="pt-BR" sz="1600" b="1">
                <a:latin typeface="+mj-lt"/>
              </a:rPr>
              <a:t>/.</a:t>
            </a:r>
            <a:r>
              <a:rPr lang="pt-BR" sz="1600">
                <a:latin typeface="+mj-lt"/>
              </a:rPr>
              <a:t> Acesso em 23/11/2022</a:t>
            </a:r>
          </a:p>
          <a:p>
            <a:br>
              <a:rPr lang="pt-BR" sz="1600">
                <a:latin typeface="+mj-lt"/>
              </a:rPr>
            </a:br>
            <a:endParaRPr lang="pt-BR" sz="1600">
              <a:latin typeface="+mj-lt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18C9FB2-67C1-EB7B-0284-3EB74A5FFD78}"/>
              </a:ext>
            </a:extLst>
          </p:cNvPr>
          <p:cNvSpPr/>
          <p:nvPr/>
        </p:nvSpPr>
        <p:spPr>
          <a:xfrm>
            <a:off x="0" y="-130629"/>
            <a:ext cx="2307771" cy="740228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  <a:effectLst>
            <a:outerShdw dist="254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Logotipo&#10;&#10;Descrição gerada automaticamente">
            <a:hlinkClick r:id="rId2" action="ppaction://hlinksldjump"/>
            <a:extLst>
              <a:ext uri="{FF2B5EF4-FFF2-40B4-BE49-F238E27FC236}">
                <a16:creationId xmlns:a16="http://schemas.microsoft.com/office/drawing/2014/main" id="{4269EE88-7C9D-7951-4068-8C0A5769A6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5" t="13798" r="29534" b="13749"/>
          <a:stretch/>
        </p:blipFill>
        <p:spPr>
          <a:xfrm rot="21425867">
            <a:off x="721389" y="289579"/>
            <a:ext cx="784363" cy="773858"/>
          </a:xfrm>
          <a:prstGeom prst="ellipse">
            <a:avLst/>
          </a:prstGeo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0E896A28-C982-99B1-F533-6118D7FF9E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2" t="6776" r="6648" b="6448"/>
          <a:stretch/>
        </p:blipFill>
        <p:spPr>
          <a:xfrm>
            <a:off x="687787" y="4406656"/>
            <a:ext cx="817895" cy="808713"/>
          </a:xfrm>
          <a:prstGeom prst="ellipse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9" name="Imagem 8" descr="Desenho com traços pretos em fundo branco&#10;&#10;Descrição gerada automaticamente">
            <a:extLst>
              <a:ext uri="{FF2B5EF4-FFF2-40B4-BE49-F238E27FC236}">
                <a16:creationId xmlns:a16="http://schemas.microsoft.com/office/drawing/2014/main" id="{5D6E261A-653F-E27A-53C7-5122628E63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19" y="1652381"/>
            <a:ext cx="817896" cy="817896"/>
          </a:xfrm>
          <a:prstGeom prst="ellipse">
            <a:avLst/>
          </a:prstGeom>
          <a:ln>
            <a:noFill/>
          </a:ln>
          <a:effectLst>
            <a:glow rad="228600">
              <a:srgbClr val="FF0000">
                <a:alpha val="40000"/>
              </a:srgb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pic>
        <p:nvPicPr>
          <p:cNvPr id="10" name="Imagem 9" descr="Texto&#10;&#10;Descrição gerada automaticamente com confiança média">
            <a:extLst>
              <a:ext uri="{FF2B5EF4-FFF2-40B4-BE49-F238E27FC236}">
                <a16:creationId xmlns:a16="http://schemas.microsoft.com/office/drawing/2014/main" id="{EDA27D31-48B3-5E5C-BE54-CF3F3906117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3" t="13190" r="30291" b="14212"/>
          <a:stretch/>
        </p:blipFill>
        <p:spPr>
          <a:xfrm>
            <a:off x="648661" y="2986014"/>
            <a:ext cx="848854" cy="841038"/>
          </a:xfrm>
          <a:prstGeom prst="ellipse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C1A7655-AD83-4755-43DB-829251F89929}"/>
              </a:ext>
            </a:extLst>
          </p:cNvPr>
          <p:cNvCxnSpPr/>
          <p:nvPr/>
        </p:nvCxnSpPr>
        <p:spPr>
          <a:xfrm>
            <a:off x="0" y="5506064"/>
            <a:ext cx="230777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1ED29542-B1C5-789D-8926-1BE4C4CAAC73}"/>
              </a:ext>
            </a:extLst>
          </p:cNvPr>
          <p:cNvCxnSpPr/>
          <p:nvPr/>
        </p:nvCxnSpPr>
        <p:spPr>
          <a:xfrm>
            <a:off x="0" y="4160888"/>
            <a:ext cx="230777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E560D9E-86A1-9908-A986-614FE18AD0DB}"/>
              </a:ext>
            </a:extLst>
          </p:cNvPr>
          <p:cNvCxnSpPr/>
          <p:nvPr/>
        </p:nvCxnSpPr>
        <p:spPr>
          <a:xfrm>
            <a:off x="0" y="2718620"/>
            <a:ext cx="230777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74B7A22A-8033-F1B9-A8AC-8BB79F5D9DCC}"/>
              </a:ext>
            </a:extLst>
          </p:cNvPr>
          <p:cNvCxnSpPr/>
          <p:nvPr/>
        </p:nvCxnSpPr>
        <p:spPr>
          <a:xfrm>
            <a:off x="0" y="1318748"/>
            <a:ext cx="230777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5" name="Imagem 14" descr="Logotipo">
            <a:hlinkClick r:id="rId7" action="ppaction://hlinksldjump"/>
            <a:extLst>
              <a:ext uri="{FF2B5EF4-FFF2-40B4-BE49-F238E27FC236}">
                <a16:creationId xmlns:a16="http://schemas.microsoft.com/office/drawing/2014/main" id="{93E16112-6836-34C0-AE3C-5B696B1C91E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3" t="15396" r="14910" b="15361"/>
          <a:stretch/>
        </p:blipFill>
        <p:spPr>
          <a:xfrm>
            <a:off x="705798" y="5832475"/>
            <a:ext cx="810767" cy="800100"/>
          </a:xfrm>
          <a:prstGeom prst="flowChartConnector">
            <a:avLst/>
          </a:prstGeo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/>
          </a:sp3d>
        </p:spPr>
      </p:pic>
      <p:pic>
        <p:nvPicPr>
          <p:cNvPr id="16" name="Imagem 15" descr="Cd em cima&#10;&#10;Descrição gerada automaticamente com confiança média">
            <a:hlinkClick r:id="rId9" action="ppaction://hlinksldjump"/>
            <a:extLst>
              <a:ext uri="{FF2B5EF4-FFF2-40B4-BE49-F238E27FC236}">
                <a16:creationId xmlns:a16="http://schemas.microsoft.com/office/drawing/2014/main" id="{8256C15B-53F1-E2E9-8BE0-D0F0751944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910" y="5704981"/>
            <a:ext cx="1055088" cy="10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8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0089901-0F87-0878-6496-66674A978FB8}"/>
              </a:ext>
            </a:extLst>
          </p:cNvPr>
          <p:cNvSpPr/>
          <p:nvPr/>
        </p:nvSpPr>
        <p:spPr>
          <a:xfrm>
            <a:off x="-268210" y="-538568"/>
            <a:ext cx="2893019" cy="8183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75CD71C-71AF-DD2A-F344-361237A5957F}"/>
              </a:ext>
            </a:extLst>
          </p:cNvPr>
          <p:cNvSpPr txBox="1"/>
          <p:nvPr/>
        </p:nvSpPr>
        <p:spPr>
          <a:xfrm>
            <a:off x="1178300" y="736830"/>
            <a:ext cx="9608519" cy="56323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b="1"/>
              <a:t>Sumário</a:t>
            </a:r>
          </a:p>
          <a:p>
            <a:endParaRPr lang="pt-BR" sz="2400"/>
          </a:p>
          <a:p>
            <a:r>
              <a:rPr lang="pt-BR" sz="2400">
                <a:latin typeface="Aharoni" panose="02010803020104030203" pitchFamily="2" charset="-79"/>
                <a:cs typeface="Aharoni" panose="02010803020104030203" pitchFamily="2" charset="-79"/>
              </a:rPr>
              <a:t>1   – Objeto de estudo</a:t>
            </a:r>
          </a:p>
          <a:p>
            <a:r>
              <a:rPr lang="pt-BR" sz="2400">
                <a:latin typeface="Aharoni" panose="02010803020104030203" pitchFamily="2" charset="-79"/>
                <a:cs typeface="Aharoni" panose="02010803020104030203" pitchFamily="2" charset="-79"/>
              </a:rPr>
              <a:t>2   – Signo do objeto (Primeiridade, secundidade e terceiridade)</a:t>
            </a:r>
          </a:p>
          <a:p>
            <a:r>
              <a:rPr lang="pt-BR" sz="2400">
                <a:latin typeface="Aharoni" panose="02010803020104030203" pitchFamily="2" charset="-79"/>
                <a:cs typeface="Aharoni" panose="02010803020104030203" pitchFamily="2" charset="-79"/>
              </a:rPr>
              <a:t>3   – Semiosfera e fronteira (musica, comercio e streaming)</a:t>
            </a:r>
          </a:p>
          <a:p>
            <a:r>
              <a:rPr lang="pt-BR" sz="2400">
                <a:latin typeface="Aharoni" panose="02010803020104030203" pitchFamily="2" charset="-79"/>
                <a:cs typeface="Aharoni" panose="02010803020104030203" pitchFamily="2" charset="-79"/>
              </a:rPr>
              <a:t>4   – Figura de exemplo (vídeo)</a:t>
            </a:r>
          </a:p>
          <a:p>
            <a:r>
              <a:rPr lang="pt-BR" sz="2400">
                <a:latin typeface="Aharoni" panose="02010803020104030203" pitchFamily="2" charset="-79"/>
                <a:cs typeface="Aharoni" panose="02010803020104030203" pitchFamily="2" charset="-79"/>
              </a:rPr>
              <a:t>5   – Novas fronteiras e textos culturais</a:t>
            </a:r>
          </a:p>
          <a:p>
            <a:r>
              <a:rPr lang="pt-BR" sz="2400">
                <a:latin typeface="Aharoni" panose="02010803020104030203" pitchFamily="2" charset="-79"/>
                <a:cs typeface="Aharoni" panose="02010803020104030203" pitchFamily="2" charset="-79"/>
              </a:rPr>
              <a:t>6   – Códigos, modalizadores e linguagens  </a:t>
            </a:r>
          </a:p>
          <a:p>
            <a:r>
              <a:rPr lang="pt-BR" sz="2400">
                <a:latin typeface="Aharoni" panose="02010803020104030203" pitchFamily="2" charset="-79"/>
                <a:cs typeface="Aharoni" panose="02010803020104030203" pitchFamily="2" charset="-79"/>
              </a:rPr>
              <a:t>7   – Tese  </a:t>
            </a:r>
          </a:p>
          <a:p>
            <a:r>
              <a:rPr lang="pt-BR" sz="2400">
                <a:latin typeface="Aharoni" panose="02010803020104030203" pitchFamily="2" charset="-79"/>
                <a:cs typeface="Aharoni" panose="02010803020104030203" pitchFamily="2" charset="-79"/>
              </a:rPr>
              <a:t>8   – Provocativa</a:t>
            </a:r>
          </a:p>
          <a:p>
            <a:r>
              <a:rPr lang="pt-BR" sz="2400">
                <a:latin typeface="Aharoni" panose="02010803020104030203" pitchFamily="2" charset="-79"/>
                <a:cs typeface="Aharoni" panose="02010803020104030203" pitchFamily="2" charset="-79"/>
              </a:rPr>
              <a:t>9   – Hipótese e Problemática </a:t>
            </a:r>
          </a:p>
          <a:p>
            <a:r>
              <a:rPr lang="pt-BR" sz="2400">
                <a:latin typeface="Aharoni" panose="02010803020104030203" pitchFamily="2" charset="-79"/>
                <a:cs typeface="Aharoni" panose="02010803020104030203" pitchFamily="2" charset="-79"/>
              </a:rPr>
              <a:t>10 – Um novo fenômeno</a:t>
            </a:r>
          </a:p>
          <a:p>
            <a:r>
              <a:rPr lang="pt-BR" sz="2400">
                <a:latin typeface="Aharoni" panose="02010803020104030203" pitchFamily="2" charset="-79"/>
                <a:cs typeface="Aharoni" panose="02010803020104030203" pitchFamily="2" charset="-79"/>
              </a:rPr>
              <a:t>11 – Mensagem reflexiva</a:t>
            </a:r>
          </a:p>
          <a:p>
            <a:r>
              <a:rPr lang="pt-BR" sz="2400">
                <a:latin typeface="Aharoni" panose="02010803020104030203" pitchFamily="2" charset="-79"/>
                <a:cs typeface="Aharoni" panose="02010803020104030203" pitchFamily="2" charset="-79"/>
              </a:rPr>
              <a:t>12 – Bibliografia</a:t>
            </a:r>
          </a:p>
          <a:p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319722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7E35291-8456-D662-9415-19177FC33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932058"/>
              </p:ext>
            </p:extLst>
          </p:nvPr>
        </p:nvGraphicFramePr>
        <p:xfrm>
          <a:off x="493486" y="1103086"/>
          <a:ext cx="11321142" cy="5515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714">
                  <a:extLst>
                    <a:ext uri="{9D8B030D-6E8A-4147-A177-3AD203B41FA5}">
                      <a16:colId xmlns:a16="http://schemas.microsoft.com/office/drawing/2014/main" val="1348431695"/>
                    </a:ext>
                  </a:extLst>
                </a:gridCol>
                <a:gridCol w="3773714">
                  <a:extLst>
                    <a:ext uri="{9D8B030D-6E8A-4147-A177-3AD203B41FA5}">
                      <a16:colId xmlns:a16="http://schemas.microsoft.com/office/drawing/2014/main" val="1257357647"/>
                    </a:ext>
                  </a:extLst>
                </a:gridCol>
                <a:gridCol w="3773714">
                  <a:extLst>
                    <a:ext uri="{9D8B030D-6E8A-4147-A177-3AD203B41FA5}">
                      <a16:colId xmlns:a16="http://schemas.microsoft.com/office/drawing/2014/main" val="2720642416"/>
                    </a:ext>
                  </a:extLst>
                </a:gridCol>
              </a:tblGrid>
              <a:tr h="5515427">
                <a:tc>
                  <a:txBody>
                    <a:bodyPr/>
                    <a:lstStyle/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384182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0AAC24DD-AC27-E41D-981D-74904F87F874}"/>
              </a:ext>
            </a:extLst>
          </p:cNvPr>
          <p:cNvSpPr txBox="1"/>
          <p:nvPr/>
        </p:nvSpPr>
        <p:spPr>
          <a:xfrm>
            <a:off x="798287" y="3036614"/>
            <a:ext cx="3091543" cy="1938992"/>
          </a:xfrm>
          <a:prstGeom prst="rect">
            <a:avLst/>
          </a:prstGeom>
          <a:solidFill>
            <a:srgbClr val="78DDE8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b="1"/>
              <a:t>A música não se sabe ao certo sua origem. Sabe-se que mesmo que incolor existe, mesmo inodora se sente, mesmo insípida alimenta.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6702131-AE59-79FB-5C4D-B91BC475E601}"/>
              </a:ext>
            </a:extLst>
          </p:cNvPr>
          <p:cNvSpPr txBox="1"/>
          <p:nvPr/>
        </p:nvSpPr>
        <p:spPr>
          <a:xfrm>
            <a:off x="12192000" y="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A29089-7775-C395-BFE1-946C12F756C8}"/>
              </a:ext>
            </a:extLst>
          </p:cNvPr>
          <p:cNvSpPr txBox="1"/>
          <p:nvPr/>
        </p:nvSpPr>
        <p:spPr>
          <a:xfrm>
            <a:off x="4533901" y="2991507"/>
            <a:ext cx="3276600" cy="19389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b="1"/>
              <a:t>Consumir é o ato proposital do existir. Nenhum objeto/coisa fará sentido se de algum modo não se consome, desde o necessário ao desconhecido.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EC11467-CDC0-90E6-CCF9-8CE4B3F059CD}"/>
              </a:ext>
            </a:extLst>
          </p:cNvPr>
          <p:cNvSpPr txBox="1"/>
          <p:nvPr/>
        </p:nvSpPr>
        <p:spPr>
          <a:xfrm>
            <a:off x="8432799" y="2991507"/>
            <a:ext cx="3091543" cy="19389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b="1"/>
              <a:t>O Comercio é a nova troca expressada em preço e custo.</a:t>
            </a:r>
            <a:br>
              <a:rPr lang="pt-BR" sz="2000" b="1"/>
            </a:br>
            <a:r>
              <a:rPr lang="pt-BR" sz="2000" b="1"/>
              <a:t>É sinônimo da vantagem do essencial ou o essencial do sobreviver.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896D7FA-DA4B-D5E2-DBAF-F4FF74F1806A}"/>
              </a:ext>
            </a:extLst>
          </p:cNvPr>
          <p:cNvSpPr txBox="1"/>
          <p:nvPr/>
        </p:nvSpPr>
        <p:spPr>
          <a:xfrm>
            <a:off x="2133599" y="340303"/>
            <a:ext cx="8563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>
                <a:solidFill>
                  <a:schemeClr val="accent2">
                    <a:lumMod val="75000"/>
                  </a:schemeClr>
                </a:solidFill>
                <a:latin typeface="Broadway" panose="04040905080B02020502" pitchFamily="82" charset="0"/>
              </a:rPr>
              <a:t>SUBTEMAS DO OBJETO DE ESTUDO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710C253-3C82-BB8A-D413-B9199184A166}"/>
              </a:ext>
            </a:extLst>
          </p:cNvPr>
          <p:cNvSpPr txBox="1"/>
          <p:nvPr/>
        </p:nvSpPr>
        <p:spPr>
          <a:xfrm>
            <a:off x="1204686" y="2095641"/>
            <a:ext cx="2278743" cy="46166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>
                <a:solidFill>
                  <a:schemeClr val="tx1">
                    <a:lumMod val="65000"/>
                    <a:lumOff val="35000"/>
                  </a:schemeClr>
                </a:solidFill>
                <a:latin typeface="Broadway" panose="04040905080B02020502" pitchFamily="82" charset="0"/>
              </a:rPr>
              <a:t>MÚSICA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AEF60C0-EC48-1687-7D8C-15169EE58A00}"/>
              </a:ext>
            </a:extLst>
          </p:cNvPr>
          <p:cNvSpPr txBox="1"/>
          <p:nvPr/>
        </p:nvSpPr>
        <p:spPr>
          <a:xfrm>
            <a:off x="4956628" y="2095640"/>
            <a:ext cx="2278743" cy="46166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>
                <a:solidFill>
                  <a:schemeClr val="tx1">
                    <a:lumMod val="65000"/>
                    <a:lumOff val="35000"/>
                  </a:schemeClr>
                </a:solidFill>
                <a:latin typeface="Broadway" panose="04040905080B02020502" pitchFamily="82" charset="0"/>
              </a:rPr>
              <a:t>CONSUMO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7A7FDC9-AFD0-BE72-5C9D-A7C78A54ECDD}"/>
              </a:ext>
            </a:extLst>
          </p:cNvPr>
          <p:cNvSpPr txBox="1"/>
          <p:nvPr/>
        </p:nvSpPr>
        <p:spPr>
          <a:xfrm>
            <a:off x="8839198" y="2095639"/>
            <a:ext cx="2278743" cy="46166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>
                <a:solidFill>
                  <a:schemeClr val="bg2">
                    <a:lumMod val="75000"/>
                  </a:schemeClr>
                </a:solidFill>
                <a:latin typeface="Broadway" panose="04040905080B02020502" pitchFamily="82" charset="0"/>
              </a:rPr>
              <a:t>COMÉRCIO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9F33492-0168-238C-D899-225D01BE87C3}"/>
              </a:ext>
            </a:extLst>
          </p:cNvPr>
          <p:cNvSpPr/>
          <p:nvPr/>
        </p:nvSpPr>
        <p:spPr>
          <a:xfrm>
            <a:off x="-95250" y="5754914"/>
            <a:ext cx="12287250" cy="7069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CB21DDA-4EC5-1A84-D230-12CB8FD86391}"/>
              </a:ext>
            </a:extLst>
          </p:cNvPr>
          <p:cNvSpPr/>
          <p:nvPr/>
        </p:nvSpPr>
        <p:spPr>
          <a:xfrm>
            <a:off x="-95250" y="5754913"/>
            <a:ext cx="12287250" cy="7069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riângulo isósceles 20">
            <a:extLst>
              <a:ext uri="{FF2B5EF4-FFF2-40B4-BE49-F238E27FC236}">
                <a16:creationId xmlns:a16="http://schemas.microsoft.com/office/drawing/2014/main" id="{CBDA913F-3CBB-C306-0107-EE3581B6D8DC}"/>
              </a:ext>
            </a:extLst>
          </p:cNvPr>
          <p:cNvSpPr/>
          <p:nvPr/>
        </p:nvSpPr>
        <p:spPr>
          <a:xfrm rot="5400000">
            <a:off x="744720" y="6214541"/>
            <a:ext cx="400681" cy="293547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>
            <a:extLst>
              <a:ext uri="{FF2B5EF4-FFF2-40B4-BE49-F238E27FC236}">
                <a16:creationId xmlns:a16="http://schemas.microsoft.com/office/drawing/2014/main" id="{B376AF3B-0DBE-4369-FF60-4BDDDF195C15}"/>
              </a:ext>
            </a:extLst>
          </p:cNvPr>
          <p:cNvSpPr/>
          <p:nvPr/>
        </p:nvSpPr>
        <p:spPr>
          <a:xfrm rot="5400000">
            <a:off x="1525024" y="6213582"/>
            <a:ext cx="406401" cy="290402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7E6D83CD-00CE-A274-AF06-EB27476406FD}"/>
              </a:ext>
            </a:extLst>
          </p:cNvPr>
          <p:cNvSpPr/>
          <p:nvPr/>
        </p:nvSpPr>
        <p:spPr>
          <a:xfrm>
            <a:off x="1873426" y="6165899"/>
            <a:ext cx="77469" cy="4064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9B97A58-199E-4864-7804-4BA579DEB0DD}"/>
              </a:ext>
            </a:extLst>
          </p:cNvPr>
          <p:cNvSpPr/>
          <p:nvPr/>
        </p:nvSpPr>
        <p:spPr>
          <a:xfrm>
            <a:off x="-2381" y="5581650"/>
            <a:ext cx="493486" cy="573932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5FFC3EA-A539-BBA8-270E-F05ED74ACEF0}"/>
              </a:ext>
            </a:extLst>
          </p:cNvPr>
          <p:cNvSpPr/>
          <p:nvPr/>
        </p:nvSpPr>
        <p:spPr>
          <a:xfrm>
            <a:off x="11815819" y="5538646"/>
            <a:ext cx="377372" cy="573932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39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2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25F209D-069E-6934-1A21-F1A60B3355B8}"/>
              </a:ext>
            </a:extLst>
          </p:cNvPr>
          <p:cNvSpPr txBox="1"/>
          <p:nvPr/>
        </p:nvSpPr>
        <p:spPr>
          <a:xfrm>
            <a:off x="1480456" y="525130"/>
            <a:ext cx="10334171" cy="584775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pt-BR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ORIGEM</a:t>
            </a:r>
            <a:r>
              <a:rPr lang="pt-BR"/>
              <a:t>			</a:t>
            </a:r>
            <a:r>
              <a:rPr lang="pt-BR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MODA</a:t>
            </a:r>
            <a:r>
              <a:rPr lang="pt-BR"/>
              <a:t>			</a:t>
            </a:r>
            <a:r>
              <a:rPr lang="pt-BR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CULTURA</a:t>
            </a:r>
            <a:r>
              <a:rPr lang="pt-BR"/>
              <a:t> 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7D32F75-30D1-2876-EA04-348E80405A3D}"/>
              </a:ext>
            </a:extLst>
          </p:cNvPr>
          <p:cNvSpPr/>
          <p:nvPr/>
        </p:nvSpPr>
        <p:spPr>
          <a:xfrm>
            <a:off x="189108" y="1246978"/>
            <a:ext cx="3222171" cy="2507343"/>
          </a:xfrm>
          <a:prstGeom prst="roundRect">
            <a:avLst/>
          </a:prstGeom>
          <a:solidFill>
            <a:srgbClr val="AC8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Supõe que a </a:t>
            </a:r>
            <a:r>
              <a:rPr lang="pt-BR" b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música</a:t>
            </a:r>
            <a:r>
              <a:rPr lang="pt-BR"/>
              <a:t> nasceu dos sons naturais, tomou proporções com os instrumentos, sendo o primeiro dele a voz.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9C7E985-47A4-9732-B3F1-101AD80E4FB2}"/>
              </a:ext>
            </a:extLst>
          </p:cNvPr>
          <p:cNvSpPr/>
          <p:nvPr/>
        </p:nvSpPr>
        <p:spPr>
          <a:xfrm>
            <a:off x="1076596" y="3441191"/>
            <a:ext cx="3222171" cy="250734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Foi se ressignificando ao decorrer do tempo, teceu-se a outros textos culturais, originou-se em várias linguagens, e  recodificou diversas vezes.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646CDA5-AFD6-37B2-213C-947F38BD385E}"/>
              </a:ext>
            </a:extLst>
          </p:cNvPr>
          <p:cNvSpPr/>
          <p:nvPr/>
        </p:nvSpPr>
        <p:spPr>
          <a:xfrm>
            <a:off x="3920550" y="1246978"/>
            <a:ext cx="3222171" cy="2507343"/>
          </a:xfrm>
          <a:prstGeom prst="roundRect">
            <a:avLst/>
          </a:prstGeom>
          <a:solidFill>
            <a:srgbClr val="DAA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bg1">
                    <a:lumMod val="95000"/>
                  </a:schemeClr>
                </a:solidFill>
              </a:rPr>
              <a:t>A música criou a necessidade nos humanos, fez com que no decorrer do tempo a-consumissem como qualquer outro tipo de insumo para a necessidade fisiológica.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0B3BD31-5358-D4F0-C72E-0F8AE0E255BF}"/>
              </a:ext>
            </a:extLst>
          </p:cNvPr>
          <p:cNvSpPr/>
          <p:nvPr/>
        </p:nvSpPr>
        <p:spPr>
          <a:xfrm>
            <a:off x="4933572" y="3425209"/>
            <a:ext cx="3222171" cy="2507343"/>
          </a:xfrm>
          <a:prstGeom prst="roundRect">
            <a:avLst/>
          </a:prstGeom>
          <a:solidFill>
            <a:srgbClr val="FFC8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>
                    <a:lumMod val="65000"/>
                    <a:lumOff val="35000"/>
                  </a:schemeClr>
                </a:solidFill>
              </a:rPr>
              <a:t>E desde então não paramos mais de </a:t>
            </a:r>
            <a:r>
              <a:rPr lang="pt-BR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consumi</a:t>
            </a:r>
            <a:r>
              <a:rPr lang="pt-BR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pt-BR">
                <a:solidFill>
                  <a:schemeClr val="tx1">
                    <a:lumMod val="65000"/>
                    <a:lumOff val="35000"/>
                  </a:schemeClr>
                </a:solidFill>
              </a:rPr>
              <a:t>la. Por ser diferente de qualquer outro insumo, a relação humana  com a música transcenderia qualquer preço.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BAC2A9A-0FEF-E7D1-9B13-614C0CB5BF90}"/>
              </a:ext>
            </a:extLst>
          </p:cNvPr>
          <p:cNvSpPr/>
          <p:nvPr/>
        </p:nvSpPr>
        <p:spPr>
          <a:xfrm>
            <a:off x="7765992" y="1246978"/>
            <a:ext cx="3222171" cy="25073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>
                    <a:lumMod val="65000"/>
                    <a:lumOff val="35000"/>
                  </a:schemeClr>
                </a:solidFill>
              </a:rPr>
              <a:t>Quem a comercializava pensara em partes diferente. A música passou a ser instrumento de trabalho e de sobrevivência, porém, nem todo mundo enxerga a música como um produto.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54E93D3-9BCD-F246-5FF6-FBA32C340442}"/>
              </a:ext>
            </a:extLst>
          </p:cNvPr>
          <p:cNvSpPr/>
          <p:nvPr/>
        </p:nvSpPr>
        <p:spPr>
          <a:xfrm>
            <a:off x="8780721" y="3429000"/>
            <a:ext cx="3222171" cy="250734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Os meios de </a:t>
            </a:r>
            <a:r>
              <a:rPr lang="pt-BR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comércio</a:t>
            </a:r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 foram mudando e hoje chegamos a era digital onde a música passou a receber outros valores significativos e significância para seus ouvintes.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DCA12C9-D461-5A80-DA07-308F9B106CA9}"/>
              </a:ext>
            </a:extLst>
          </p:cNvPr>
          <p:cNvSpPr/>
          <p:nvPr/>
        </p:nvSpPr>
        <p:spPr>
          <a:xfrm>
            <a:off x="-95250" y="6262171"/>
            <a:ext cx="12287250" cy="7069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03B3D0D-8DC6-A29E-1023-C2FB401C0854}"/>
              </a:ext>
            </a:extLst>
          </p:cNvPr>
          <p:cNvSpPr/>
          <p:nvPr/>
        </p:nvSpPr>
        <p:spPr>
          <a:xfrm>
            <a:off x="-95250" y="6264921"/>
            <a:ext cx="12287250" cy="7069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45DFFAB0-8FC7-9E19-DEC4-7343818E0F88}"/>
              </a:ext>
            </a:extLst>
          </p:cNvPr>
          <p:cNvSpPr/>
          <p:nvPr/>
        </p:nvSpPr>
        <p:spPr>
          <a:xfrm rot="5400000">
            <a:off x="744720" y="6457849"/>
            <a:ext cx="400681" cy="293547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EDFB542C-FE3B-984C-4DCB-AFCA57665F27}"/>
              </a:ext>
            </a:extLst>
          </p:cNvPr>
          <p:cNvSpPr/>
          <p:nvPr/>
        </p:nvSpPr>
        <p:spPr>
          <a:xfrm rot="5400000">
            <a:off x="1525024" y="6456890"/>
            <a:ext cx="406401" cy="290402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1F87C16-78F1-58CA-CBB3-6AF600043BDB}"/>
              </a:ext>
            </a:extLst>
          </p:cNvPr>
          <p:cNvSpPr/>
          <p:nvPr/>
        </p:nvSpPr>
        <p:spPr>
          <a:xfrm>
            <a:off x="1873426" y="6409207"/>
            <a:ext cx="77469" cy="4064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19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C2EF698-BE7E-5DAA-DBA4-AAC6B6FA1951}"/>
              </a:ext>
            </a:extLst>
          </p:cNvPr>
          <p:cNvSpPr/>
          <p:nvPr/>
        </p:nvSpPr>
        <p:spPr>
          <a:xfrm>
            <a:off x="-280416" y="755904"/>
            <a:ext cx="12630912" cy="1414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/>
              <a:t>CULTURAS SEMIOSFÉRICAS DA MÚSICA E COMÉRCIO E SUAS FRONTEIRAS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2CE40649-807A-95F6-F954-D452FE516490}"/>
              </a:ext>
            </a:extLst>
          </p:cNvPr>
          <p:cNvCxnSpPr>
            <a:cxnSpLocks/>
          </p:cNvCxnSpPr>
          <p:nvPr/>
        </p:nvCxnSpPr>
        <p:spPr>
          <a:xfrm>
            <a:off x="1532166" y="4448518"/>
            <a:ext cx="5357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B81E13A5-B21E-7DF1-408E-4B92A40F4962}"/>
              </a:ext>
            </a:extLst>
          </p:cNvPr>
          <p:cNvSpPr txBox="1"/>
          <p:nvPr/>
        </p:nvSpPr>
        <p:spPr>
          <a:xfrm>
            <a:off x="1722891" y="4110491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MÚSICA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1DCC1DF5-9A3C-5564-C82D-D0E65C8D645A}"/>
              </a:ext>
            </a:extLst>
          </p:cNvPr>
          <p:cNvCxnSpPr>
            <a:cxnSpLocks/>
          </p:cNvCxnSpPr>
          <p:nvPr/>
        </p:nvCxnSpPr>
        <p:spPr>
          <a:xfrm>
            <a:off x="0" y="2600282"/>
            <a:ext cx="5156926" cy="284956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0A7A66F-0208-137D-3141-FE852933088E}"/>
              </a:ext>
            </a:extLst>
          </p:cNvPr>
          <p:cNvSpPr txBox="1"/>
          <p:nvPr/>
        </p:nvSpPr>
        <p:spPr>
          <a:xfrm>
            <a:off x="653143" y="2927767"/>
            <a:ext cx="130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ESCAMBO</a:t>
            </a:r>
          </a:p>
        </p:txBody>
      </p:sp>
      <p:cxnSp>
        <p:nvCxnSpPr>
          <p:cNvPr id="29" name="Conector: Curvo 28">
            <a:extLst>
              <a:ext uri="{FF2B5EF4-FFF2-40B4-BE49-F238E27FC236}">
                <a16:creationId xmlns:a16="http://schemas.microsoft.com/office/drawing/2014/main" id="{114C8D52-B0C5-3BFB-160D-4BE5013E7DBB}"/>
              </a:ext>
            </a:extLst>
          </p:cNvPr>
          <p:cNvCxnSpPr>
            <a:cxnSpLocks/>
          </p:cNvCxnSpPr>
          <p:nvPr/>
        </p:nvCxnSpPr>
        <p:spPr>
          <a:xfrm flipV="1">
            <a:off x="5156926" y="4445767"/>
            <a:ext cx="1822619" cy="1002648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FFDCA4F-91AA-0602-7969-D542AD4E60A8}"/>
              </a:ext>
            </a:extLst>
          </p:cNvPr>
          <p:cNvSpPr txBox="1"/>
          <p:nvPr/>
        </p:nvSpPr>
        <p:spPr>
          <a:xfrm>
            <a:off x="4747219" y="5405416"/>
            <a:ext cx="139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COMÉRCIO</a:t>
            </a:r>
          </a:p>
        </p:txBody>
      </p:sp>
      <p:cxnSp>
        <p:nvCxnSpPr>
          <p:cNvPr id="33" name="Conector: Curvo 32">
            <a:extLst>
              <a:ext uri="{FF2B5EF4-FFF2-40B4-BE49-F238E27FC236}">
                <a16:creationId xmlns:a16="http://schemas.microsoft.com/office/drawing/2014/main" id="{CE6210B0-3656-E452-BC56-3B17B0E7B31C}"/>
              </a:ext>
            </a:extLst>
          </p:cNvPr>
          <p:cNvCxnSpPr>
            <a:cxnSpLocks/>
          </p:cNvCxnSpPr>
          <p:nvPr/>
        </p:nvCxnSpPr>
        <p:spPr>
          <a:xfrm>
            <a:off x="23644" y="2409482"/>
            <a:ext cx="5708862" cy="2749258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597EE26-CACF-2E06-32BD-D175EEBB7E7D}"/>
              </a:ext>
            </a:extLst>
          </p:cNvPr>
          <p:cNvSpPr txBox="1"/>
          <p:nvPr/>
        </p:nvSpPr>
        <p:spPr>
          <a:xfrm>
            <a:off x="2878075" y="3165450"/>
            <a:ext cx="139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PIRATARIA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71A2BB82-622C-D9A9-4E00-C46A2D7442CD}"/>
              </a:ext>
            </a:extLst>
          </p:cNvPr>
          <p:cNvCxnSpPr/>
          <p:nvPr/>
        </p:nvCxnSpPr>
        <p:spPr>
          <a:xfrm flipH="1">
            <a:off x="0" y="4448518"/>
            <a:ext cx="1566863" cy="16300"/>
          </a:xfrm>
          <a:prstGeom prst="line">
            <a:avLst/>
          </a:prstGeom>
          <a:ln>
            <a:solidFill>
              <a:srgbClr val="762E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3F203027-314D-4D94-4E58-82EDA199CA78}"/>
              </a:ext>
            </a:extLst>
          </p:cNvPr>
          <p:cNvSpPr txBox="1"/>
          <p:nvPr/>
        </p:nvSpPr>
        <p:spPr>
          <a:xfrm>
            <a:off x="0" y="3819340"/>
            <a:ext cx="1306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SONS NATURAIS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327E701-C7A1-1502-AC3C-A7D789E7859D}"/>
              </a:ext>
            </a:extLst>
          </p:cNvPr>
          <p:cNvSpPr txBox="1"/>
          <p:nvPr/>
        </p:nvSpPr>
        <p:spPr>
          <a:xfrm>
            <a:off x="5037011" y="4150587"/>
            <a:ext cx="200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MÚSICA/PRODUTO</a:t>
            </a: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94A7D389-84B7-D389-0314-2E186B350222}"/>
              </a:ext>
            </a:extLst>
          </p:cNvPr>
          <p:cNvCxnSpPr>
            <a:cxnSpLocks/>
          </p:cNvCxnSpPr>
          <p:nvPr/>
        </p:nvCxnSpPr>
        <p:spPr>
          <a:xfrm>
            <a:off x="6346825" y="4447143"/>
            <a:ext cx="6003671" cy="0"/>
          </a:xfrm>
          <a:prstGeom prst="line">
            <a:avLst/>
          </a:prstGeom>
          <a:ln>
            <a:solidFill>
              <a:srgbClr val="78DD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120F8376-2F7E-35B1-044E-25682A617B06}"/>
              </a:ext>
            </a:extLst>
          </p:cNvPr>
          <p:cNvSpPr txBox="1"/>
          <p:nvPr/>
        </p:nvSpPr>
        <p:spPr>
          <a:xfrm>
            <a:off x="8642205" y="4124935"/>
            <a:ext cx="364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MÚSICA/ALGORÍTIMO/MARKETING</a:t>
            </a:r>
          </a:p>
        </p:txBody>
      </p:sp>
      <p:cxnSp>
        <p:nvCxnSpPr>
          <p:cNvPr id="78" name="Conector: Curvo 77">
            <a:extLst>
              <a:ext uri="{FF2B5EF4-FFF2-40B4-BE49-F238E27FC236}">
                <a16:creationId xmlns:a16="http://schemas.microsoft.com/office/drawing/2014/main" id="{F740CC2B-8C67-4BED-DB1C-B206EC25B20F}"/>
              </a:ext>
            </a:extLst>
          </p:cNvPr>
          <p:cNvCxnSpPr>
            <a:cxnSpLocks/>
          </p:cNvCxnSpPr>
          <p:nvPr/>
        </p:nvCxnSpPr>
        <p:spPr>
          <a:xfrm flipV="1">
            <a:off x="5728125" y="4511837"/>
            <a:ext cx="1161887" cy="646903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: Curvo 86">
            <a:extLst>
              <a:ext uri="{FF2B5EF4-FFF2-40B4-BE49-F238E27FC236}">
                <a16:creationId xmlns:a16="http://schemas.microsoft.com/office/drawing/2014/main" id="{43187FC7-E03D-78FD-EF5E-B551170C5976}"/>
              </a:ext>
            </a:extLst>
          </p:cNvPr>
          <p:cNvCxnSpPr>
            <a:cxnSpLocks/>
          </p:cNvCxnSpPr>
          <p:nvPr/>
        </p:nvCxnSpPr>
        <p:spPr>
          <a:xfrm flipV="1">
            <a:off x="4444194" y="4453922"/>
            <a:ext cx="2987559" cy="2645516"/>
          </a:xfrm>
          <a:prstGeom prst="curvedConnector3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: Curvo 109">
            <a:extLst>
              <a:ext uri="{FF2B5EF4-FFF2-40B4-BE49-F238E27FC236}">
                <a16:creationId xmlns:a16="http://schemas.microsoft.com/office/drawing/2014/main" id="{637858DB-0A00-3AAE-F79C-B6D65AA6A9D3}"/>
              </a:ext>
            </a:extLst>
          </p:cNvPr>
          <p:cNvCxnSpPr>
            <a:cxnSpLocks/>
          </p:cNvCxnSpPr>
          <p:nvPr/>
        </p:nvCxnSpPr>
        <p:spPr>
          <a:xfrm flipV="1">
            <a:off x="6851512" y="2170176"/>
            <a:ext cx="3519919" cy="2344483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61FE18F1-0681-56C1-BF79-625641972BDF}"/>
              </a:ext>
            </a:extLst>
          </p:cNvPr>
          <p:cNvSpPr txBox="1"/>
          <p:nvPr/>
        </p:nvSpPr>
        <p:spPr>
          <a:xfrm>
            <a:off x="5541285" y="6497373"/>
            <a:ext cx="150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TECNOLOGIA</a:t>
            </a:r>
          </a:p>
        </p:txBody>
      </p:sp>
      <p:cxnSp>
        <p:nvCxnSpPr>
          <p:cNvPr id="118" name="Conector: Curvo 117">
            <a:extLst>
              <a:ext uri="{FF2B5EF4-FFF2-40B4-BE49-F238E27FC236}">
                <a16:creationId xmlns:a16="http://schemas.microsoft.com/office/drawing/2014/main" id="{8ECF5DB1-93CC-E099-3757-4BF978A14240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12447" y="5728470"/>
            <a:ext cx="2120420" cy="1436267"/>
          </a:xfrm>
          <a:prstGeom prst="curvedConnector3">
            <a:avLst>
              <a:gd name="adj1" fmla="val 50000"/>
            </a:avLst>
          </a:prstGeom>
          <a:ln>
            <a:solidFill>
              <a:srgbClr val="FFC8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: Curvo 132">
            <a:extLst>
              <a:ext uri="{FF2B5EF4-FFF2-40B4-BE49-F238E27FC236}">
                <a16:creationId xmlns:a16="http://schemas.microsoft.com/office/drawing/2014/main" id="{1A3AC985-A815-6052-E223-472C1307A52D}"/>
              </a:ext>
            </a:extLst>
          </p:cNvPr>
          <p:cNvCxnSpPr>
            <a:cxnSpLocks/>
          </p:cNvCxnSpPr>
          <p:nvPr/>
        </p:nvCxnSpPr>
        <p:spPr>
          <a:xfrm flipV="1">
            <a:off x="6054523" y="4453923"/>
            <a:ext cx="1144824" cy="940974"/>
          </a:xfrm>
          <a:prstGeom prst="curvedConnector3">
            <a:avLst>
              <a:gd name="adj1" fmla="val -544"/>
            </a:avLst>
          </a:prstGeom>
          <a:ln>
            <a:solidFill>
              <a:srgbClr val="FFC8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8C2C9321-A0B3-994C-C0D8-C696449CB5AC}"/>
              </a:ext>
            </a:extLst>
          </p:cNvPr>
          <p:cNvCxnSpPr>
            <a:cxnSpLocks/>
          </p:cNvCxnSpPr>
          <p:nvPr/>
        </p:nvCxnSpPr>
        <p:spPr>
          <a:xfrm>
            <a:off x="7399360" y="4443031"/>
            <a:ext cx="4951136" cy="2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to 139">
            <a:extLst>
              <a:ext uri="{FF2B5EF4-FFF2-40B4-BE49-F238E27FC236}">
                <a16:creationId xmlns:a16="http://schemas.microsoft.com/office/drawing/2014/main" id="{E06C5EE2-E311-FB3C-F4A2-7DB3D32FAF3C}"/>
              </a:ext>
            </a:extLst>
          </p:cNvPr>
          <p:cNvCxnSpPr>
            <a:cxnSpLocks/>
          </p:cNvCxnSpPr>
          <p:nvPr/>
        </p:nvCxnSpPr>
        <p:spPr>
          <a:xfrm>
            <a:off x="6969125" y="4445768"/>
            <a:ext cx="5381371" cy="1220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7FD9DF10-2013-F59A-9D4E-54A01A859406}"/>
              </a:ext>
            </a:extLst>
          </p:cNvPr>
          <p:cNvSpPr txBox="1"/>
          <p:nvPr/>
        </p:nvSpPr>
        <p:spPr>
          <a:xfrm>
            <a:off x="6293074" y="5781812"/>
            <a:ext cx="150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PUBLICIDADE</a:t>
            </a:r>
          </a:p>
        </p:txBody>
      </p: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C9DC899F-9C57-2874-DD78-C56BF3D84A52}"/>
              </a:ext>
            </a:extLst>
          </p:cNvPr>
          <p:cNvSpPr txBox="1"/>
          <p:nvPr/>
        </p:nvSpPr>
        <p:spPr>
          <a:xfrm>
            <a:off x="8505047" y="4424269"/>
            <a:ext cx="378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DIVULGAÇÃO COMERCIAL/COMÉRCIO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A99F8191-D90F-C56A-62B7-E6BA2BA8491E}"/>
              </a:ext>
            </a:extLst>
          </p:cNvPr>
          <p:cNvCxnSpPr>
            <a:cxnSpLocks/>
          </p:cNvCxnSpPr>
          <p:nvPr/>
        </p:nvCxnSpPr>
        <p:spPr>
          <a:xfrm>
            <a:off x="7199347" y="4452004"/>
            <a:ext cx="4009687" cy="16961"/>
          </a:xfrm>
          <a:prstGeom prst="line">
            <a:avLst/>
          </a:prstGeom>
          <a:ln>
            <a:solidFill>
              <a:srgbClr val="FFC81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Imagem 18" descr="Logotip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E5D0B45E-219D-B99D-45E6-F111B5EC28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5" t="13798" r="29534" b="13749"/>
          <a:stretch/>
        </p:blipFill>
        <p:spPr>
          <a:xfrm rot="21425867">
            <a:off x="10390519" y="5554153"/>
            <a:ext cx="784363" cy="773858"/>
          </a:xfrm>
          <a:prstGeom prst="ellipse">
            <a:avLst/>
          </a:prstGeo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sp>
        <p:nvSpPr>
          <p:cNvPr id="62" name="CaixaDeTexto 61">
            <a:extLst>
              <a:ext uri="{FF2B5EF4-FFF2-40B4-BE49-F238E27FC236}">
                <a16:creationId xmlns:a16="http://schemas.microsoft.com/office/drawing/2014/main" id="{210BE6BF-2307-6AA3-9B25-85959D1096C3}"/>
              </a:ext>
            </a:extLst>
          </p:cNvPr>
          <p:cNvSpPr txBox="1"/>
          <p:nvPr/>
        </p:nvSpPr>
        <p:spPr>
          <a:xfrm>
            <a:off x="6375425" y="4494267"/>
            <a:ext cx="223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07 Outubro de 2008</a:t>
            </a:r>
          </a:p>
        </p:txBody>
      </p:sp>
    </p:spTree>
    <p:extLst>
      <p:ext uri="{BB962C8B-B14F-4D97-AF65-F5344CB8AC3E}">
        <p14:creationId xmlns:p14="http://schemas.microsoft.com/office/powerpoint/2010/main" val="138495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3AD4EE55-AEE4-F64F-F221-1723514CE5F2}"/>
              </a:ext>
            </a:extLst>
          </p:cNvPr>
          <p:cNvSpPr/>
          <p:nvPr/>
        </p:nvSpPr>
        <p:spPr>
          <a:xfrm rot="5400000">
            <a:off x="5026620" y="992425"/>
            <a:ext cx="2153265" cy="125548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Homem de barba posando para foto&#10;&#10;Descrição gerada automaticamente">
            <a:extLst>
              <a:ext uri="{FF2B5EF4-FFF2-40B4-BE49-F238E27FC236}">
                <a16:creationId xmlns:a16="http://schemas.microsoft.com/office/drawing/2014/main" id="{A1677606-DB70-B4EC-2470-00B8A8959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942" y="4431594"/>
            <a:ext cx="2220685" cy="2220685"/>
          </a:xfrm>
          <a:prstGeom prst="flowChartConnector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C20F1D8A-0721-4531-2CEC-58453A9E43B5}"/>
              </a:ext>
            </a:extLst>
          </p:cNvPr>
          <p:cNvSpPr/>
          <p:nvPr/>
        </p:nvSpPr>
        <p:spPr>
          <a:xfrm rot="5400000">
            <a:off x="5025364" y="-5025362"/>
            <a:ext cx="2141273" cy="1219200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84D9B0C-00C9-8FE2-BB0C-0E6F013DEDFA}"/>
              </a:ext>
            </a:extLst>
          </p:cNvPr>
          <p:cNvSpPr/>
          <p:nvPr/>
        </p:nvSpPr>
        <p:spPr>
          <a:xfrm>
            <a:off x="8309429" y="1664373"/>
            <a:ext cx="3222171" cy="25073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>
                <a:solidFill>
                  <a:schemeClr val="accent1">
                    <a:lumMod val="75000"/>
                  </a:schemeClr>
                </a:solidFill>
              </a:rPr>
              <a:t>As pessoas seguem regras, códigos, padrões, seja por leis, por ordem ou por influência. Entretanto, a gana de autonomia sobre si hospeda em todo ser vivo.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5B5DB78-9EAB-3C89-7FF1-2031ACA99CB6}"/>
              </a:ext>
            </a:extLst>
          </p:cNvPr>
          <p:cNvSpPr/>
          <p:nvPr/>
        </p:nvSpPr>
        <p:spPr>
          <a:xfrm>
            <a:off x="4209144" y="1664374"/>
            <a:ext cx="3713940" cy="26682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>
                <a:solidFill>
                  <a:schemeClr val="accent1">
                    <a:lumMod val="75000"/>
                  </a:schemeClr>
                </a:solidFill>
              </a:rPr>
              <a:t>A música é um objeto democrático, seu acesso nem sempre. Seu culto/seu uso está em qualquer parte do mundo. Está ligada aos sentimentos por ser intuitiva, sendo assim uma das maiores manifestações da humanidade.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991A6A9-0806-B038-0825-55EB08F62AC7}"/>
              </a:ext>
            </a:extLst>
          </p:cNvPr>
          <p:cNvSpPr/>
          <p:nvPr/>
        </p:nvSpPr>
        <p:spPr>
          <a:xfrm>
            <a:off x="660400" y="1664373"/>
            <a:ext cx="3222171" cy="266821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>
                <a:solidFill>
                  <a:schemeClr val="accent1">
                    <a:lumMod val="75000"/>
                  </a:schemeClr>
                </a:solidFill>
              </a:rPr>
              <a:t>As mídias de rádios já faziam as comercializações publicitárias,</a:t>
            </a:r>
            <a:br>
              <a:rPr lang="pt-BR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>
                <a:solidFill>
                  <a:schemeClr val="accent1">
                    <a:lumMod val="75000"/>
                  </a:schemeClr>
                </a:solidFill>
              </a:rPr>
              <a:t>As mídias televisivas também</a:t>
            </a:r>
            <a:br>
              <a:rPr lang="pt-BR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>
                <a:solidFill>
                  <a:schemeClr val="accent1">
                    <a:lumMod val="75000"/>
                  </a:schemeClr>
                </a:solidFill>
              </a:rPr>
              <a:t>Por fim os campos cibernéticos adotou a formula para seus apps e websites.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B9538EA-A9E5-0E56-15DF-996E698AABE0}"/>
              </a:ext>
            </a:extLst>
          </p:cNvPr>
          <p:cNvSpPr/>
          <p:nvPr/>
        </p:nvSpPr>
        <p:spPr>
          <a:xfrm>
            <a:off x="-205126" y="4716726"/>
            <a:ext cx="9703005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Dar para fazer tudo isso sem cometer um crime de direitos Autorais?</a:t>
            </a:r>
          </a:p>
          <a:p>
            <a:pPr algn="ctr"/>
            <a:r>
              <a:rPr lang="pt-BR" sz="2800" b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					              O Daniel EK responde: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E478A2A-3A51-477A-B938-051D3299372A}"/>
              </a:ext>
            </a:extLst>
          </p:cNvPr>
          <p:cNvSpPr/>
          <p:nvPr/>
        </p:nvSpPr>
        <p:spPr>
          <a:xfrm>
            <a:off x="1442249" y="372144"/>
            <a:ext cx="9703005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Possuir Vantagem + Precificar “Músicas” + “Ter livre-arbítrio” + Acesso democrático e de “graça”...</a:t>
            </a:r>
          </a:p>
          <a:p>
            <a:pPr algn="ctr"/>
            <a:r>
              <a:rPr lang="pt-BR" sz="2800" b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368497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C2EF698-BE7E-5DAA-DBA4-AAC6B6FA1951}"/>
              </a:ext>
            </a:extLst>
          </p:cNvPr>
          <p:cNvSpPr/>
          <p:nvPr/>
        </p:nvSpPr>
        <p:spPr>
          <a:xfrm>
            <a:off x="0" y="755904"/>
            <a:ext cx="12192000" cy="1414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/>
              <a:t>INVERSÃO FRONTAL DE OUTROS TEXTOS NA CULTURA DO USO DE STREAMING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3F203027-314D-4D94-4E58-82EDA199CA78}"/>
              </a:ext>
            </a:extLst>
          </p:cNvPr>
          <p:cNvSpPr txBox="1"/>
          <p:nvPr/>
        </p:nvSpPr>
        <p:spPr>
          <a:xfrm>
            <a:off x="-31418" y="4262410"/>
            <a:ext cx="1982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OUVINTE FREEMIUM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BB0EA3F-D02A-2546-1386-CF7783FF88BA}"/>
              </a:ext>
            </a:extLst>
          </p:cNvPr>
          <p:cNvSpPr txBox="1"/>
          <p:nvPr/>
        </p:nvSpPr>
        <p:spPr>
          <a:xfrm>
            <a:off x="10021034" y="4056036"/>
            <a:ext cx="217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OUVINTE PREMIUM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8F3A4A6-03EB-48B8-2F29-70AEF4EA976D}"/>
              </a:ext>
            </a:extLst>
          </p:cNvPr>
          <p:cNvSpPr txBox="1"/>
          <p:nvPr/>
        </p:nvSpPr>
        <p:spPr>
          <a:xfrm>
            <a:off x="3771490" y="3413628"/>
            <a:ext cx="95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MÚSICA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0E703F1-40E4-8478-672D-3864388A0F7D}"/>
              </a:ext>
            </a:extLst>
          </p:cNvPr>
          <p:cNvSpPr txBox="1"/>
          <p:nvPr/>
        </p:nvSpPr>
        <p:spPr>
          <a:xfrm>
            <a:off x="4848751" y="2401572"/>
            <a:ext cx="143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PUBLICIDADE</a:t>
            </a:r>
          </a:p>
        </p:txBody>
      </p:sp>
      <p:sp>
        <p:nvSpPr>
          <p:cNvPr id="52" name="Arco 51">
            <a:extLst>
              <a:ext uri="{FF2B5EF4-FFF2-40B4-BE49-F238E27FC236}">
                <a16:creationId xmlns:a16="http://schemas.microsoft.com/office/drawing/2014/main" id="{259FEC78-F72E-48AE-91F5-00969B6E8426}"/>
              </a:ext>
            </a:extLst>
          </p:cNvPr>
          <p:cNvSpPr/>
          <p:nvPr/>
        </p:nvSpPr>
        <p:spPr>
          <a:xfrm rot="16520745">
            <a:off x="4656391" y="3448803"/>
            <a:ext cx="1124638" cy="3144320"/>
          </a:xfrm>
          <a:prstGeom prst="arc">
            <a:avLst>
              <a:gd name="adj1" fmla="val 4879055"/>
              <a:gd name="adj2" fmla="val 17132908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Arco 53">
            <a:extLst>
              <a:ext uri="{FF2B5EF4-FFF2-40B4-BE49-F238E27FC236}">
                <a16:creationId xmlns:a16="http://schemas.microsoft.com/office/drawing/2014/main" id="{A5E3BC7C-77EC-CF07-9BD1-F71F9D10261F}"/>
              </a:ext>
            </a:extLst>
          </p:cNvPr>
          <p:cNvSpPr/>
          <p:nvPr/>
        </p:nvSpPr>
        <p:spPr>
          <a:xfrm rot="16520745" flipH="1">
            <a:off x="4500818" y="2560314"/>
            <a:ext cx="813833" cy="3224283"/>
          </a:xfrm>
          <a:prstGeom prst="arc">
            <a:avLst>
              <a:gd name="adj1" fmla="val 5575447"/>
              <a:gd name="adj2" fmla="val 19063939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Arco 54">
            <a:extLst>
              <a:ext uri="{FF2B5EF4-FFF2-40B4-BE49-F238E27FC236}">
                <a16:creationId xmlns:a16="http://schemas.microsoft.com/office/drawing/2014/main" id="{66831FB5-8491-076A-D22F-E2D3A3F860F1}"/>
              </a:ext>
            </a:extLst>
          </p:cNvPr>
          <p:cNvSpPr/>
          <p:nvPr/>
        </p:nvSpPr>
        <p:spPr>
          <a:xfrm rot="19058037" flipH="1">
            <a:off x="5037349" y="2618603"/>
            <a:ext cx="1258811" cy="2164999"/>
          </a:xfrm>
          <a:prstGeom prst="arc">
            <a:avLst>
              <a:gd name="adj1" fmla="val 6451743"/>
              <a:gd name="adj2" fmla="val 3293872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230C767-9A1F-2C5D-F851-BB584A7291A9}"/>
              </a:ext>
            </a:extLst>
          </p:cNvPr>
          <p:cNvSpPr txBox="1"/>
          <p:nvPr/>
        </p:nvSpPr>
        <p:spPr>
          <a:xfrm>
            <a:off x="3264694" y="5386512"/>
            <a:ext cx="243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ANÁLISE DE USUÁRIOS</a:t>
            </a:r>
          </a:p>
        </p:txBody>
      </p:sp>
      <p:sp>
        <p:nvSpPr>
          <p:cNvPr id="64" name="Arco 63">
            <a:extLst>
              <a:ext uri="{FF2B5EF4-FFF2-40B4-BE49-F238E27FC236}">
                <a16:creationId xmlns:a16="http://schemas.microsoft.com/office/drawing/2014/main" id="{070DA1DA-D65A-A93D-2FC6-3191DEC8953E}"/>
              </a:ext>
            </a:extLst>
          </p:cNvPr>
          <p:cNvSpPr/>
          <p:nvPr/>
        </p:nvSpPr>
        <p:spPr>
          <a:xfrm rot="14759936" flipH="1" flipV="1">
            <a:off x="7752736" y="1987428"/>
            <a:ext cx="801810" cy="3213270"/>
          </a:xfrm>
          <a:prstGeom prst="arc">
            <a:avLst>
              <a:gd name="adj1" fmla="val 5575447"/>
              <a:gd name="adj2" fmla="val 14768956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073FE882-21C7-D957-99FD-5BBF7B86C3EB}"/>
              </a:ext>
            </a:extLst>
          </p:cNvPr>
          <p:cNvSpPr txBox="1"/>
          <p:nvPr/>
        </p:nvSpPr>
        <p:spPr>
          <a:xfrm>
            <a:off x="6315869" y="5860843"/>
            <a:ext cx="2623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EMPRESAS PUBLICITÁRIAS/SHOPPER  DE DADOS</a:t>
            </a:r>
          </a:p>
          <a:p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8C8AB6D-E88A-CFCA-6FDF-745EF456D7A3}"/>
              </a:ext>
            </a:extLst>
          </p:cNvPr>
          <p:cNvCxnSpPr>
            <a:cxnSpLocks/>
            <a:stCxn id="49" idx="1"/>
            <a:endCxn id="19" idx="6"/>
          </p:cNvCxnSpPr>
          <p:nvPr/>
        </p:nvCxnSpPr>
        <p:spPr>
          <a:xfrm flipV="1">
            <a:off x="-31418" y="4533093"/>
            <a:ext cx="7149801" cy="52483"/>
          </a:xfrm>
          <a:prstGeom prst="line">
            <a:avLst/>
          </a:prstGeom>
          <a:ln cmpd="sng">
            <a:solidFill>
              <a:schemeClr val="accent6">
                <a:lumMod val="50000"/>
              </a:schemeClr>
            </a:solidFill>
            <a:headEnd w="med" len="med"/>
          </a:ln>
          <a:effectLst>
            <a:glow rad="228600">
              <a:schemeClr val="accent6">
                <a:lumMod val="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8D594A7-F046-C42F-E07A-F1A193BA4E4F}"/>
              </a:ext>
            </a:extLst>
          </p:cNvPr>
          <p:cNvSpPr txBox="1"/>
          <p:nvPr/>
        </p:nvSpPr>
        <p:spPr>
          <a:xfrm>
            <a:off x="7075001" y="2473448"/>
            <a:ext cx="3673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MONETIZARODAS /DISTRIBUIDORAS/</a:t>
            </a:r>
            <a:br>
              <a:rPr lang="pt-BR"/>
            </a:br>
            <a:r>
              <a:rPr lang="pt-BR"/>
              <a:t>GRAVADORAS</a:t>
            </a: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23945DAD-CBCB-0D65-51F3-934AF5797DFB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7118383" y="4523946"/>
            <a:ext cx="7143717" cy="9147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rco 78">
            <a:extLst>
              <a:ext uri="{FF2B5EF4-FFF2-40B4-BE49-F238E27FC236}">
                <a16:creationId xmlns:a16="http://schemas.microsoft.com/office/drawing/2014/main" id="{0DF498F7-05F3-A46F-6D22-A1BE65ABB585}"/>
              </a:ext>
            </a:extLst>
          </p:cNvPr>
          <p:cNvSpPr/>
          <p:nvPr/>
        </p:nvSpPr>
        <p:spPr>
          <a:xfrm rot="18448119" flipH="1" flipV="1">
            <a:off x="7339655" y="4252947"/>
            <a:ext cx="947762" cy="2216177"/>
          </a:xfrm>
          <a:prstGeom prst="arc">
            <a:avLst>
              <a:gd name="adj1" fmla="val 18692098"/>
              <a:gd name="adj2" fmla="val 4752613"/>
            </a:avLst>
          </a:prstGeom>
          <a:noFill/>
          <a:ln>
            <a:solidFill>
              <a:srgbClr val="FF0000"/>
            </a:solidFill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00BC1C39-2CBD-A41E-6602-EDE786910164}"/>
              </a:ext>
            </a:extLst>
          </p:cNvPr>
          <p:cNvSpPr/>
          <p:nvPr/>
        </p:nvSpPr>
        <p:spPr>
          <a:xfrm>
            <a:off x="9709099" y="5307893"/>
            <a:ext cx="224939" cy="22568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D55FB7EC-B839-F6DC-3E3C-63693DDB1B78}"/>
              </a:ext>
            </a:extLst>
          </p:cNvPr>
          <p:cNvSpPr/>
          <p:nvPr/>
        </p:nvSpPr>
        <p:spPr>
          <a:xfrm>
            <a:off x="9709099" y="5876415"/>
            <a:ext cx="224939" cy="22568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EC04E98A-1D50-3D81-CE0F-B7157DADB66B}"/>
              </a:ext>
            </a:extLst>
          </p:cNvPr>
          <p:cNvSpPr/>
          <p:nvPr/>
        </p:nvSpPr>
        <p:spPr>
          <a:xfrm>
            <a:off x="9709099" y="6444937"/>
            <a:ext cx="224939" cy="22568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013E8550-CC4D-929F-9BB3-09582163A16E}"/>
              </a:ext>
            </a:extLst>
          </p:cNvPr>
          <p:cNvSpPr txBox="1"/>
          <p:nvPr/>
        </p:nvSpPr>
        <p:spPr>
          <a:xfrm>
            <a:off x="4195535" y="4225072"/>
            <a:ext cx="217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OUVINTE/PRODUTO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B3D259BA-0001-7232-E108-1F6F474852F5}"/>
              </a:ext>
            </a:extLst>
          </p:cNvPr>
          <p:cNvSpPr txBox="1"/>
          <p:nvPr/>
        </p:nvSpPr>
        <p:spPr>
          <a:xfrm>
            <a:off x="10021034" y="5237900"/>
            <a:ext cx="251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QUEM NÃO PAGA</a:t>
            </a:r>
            <a:br>
              <a:rPr lang="pt-BR"/>
            </a:br>
            <a:endParaRPr lang="pt-BR"/>
          </a:p>
          <a:p>
            <a:r>
              <a:rPr lang="pt-BR"/>
              <a:t>QUEM RECEBE </a:t>
            </a:r>
            <a:br>
              <a:rPr lang="pt-BR"/>
            </a:br>
            <a:br>
              <a:rPr lang="pt-BR"/>
            </a:br>
            <a:r>
              <a:rPr lang="pt-BR"/>
              <a:t>QUEM PAGA</a:t>
            </a:r>
          </a:p>
          <a:p>
            <a:endParaRPr lang="pt-BR"/>
          </a:p>
        </p:txBody>
      </p:sp>
      <p:pic>
        <p:nvPicPr>
          <p:cNvPr id="19" name="Imagem 18" descr="Logotipo&#10;&#10;Descrição gerada automaticamente">
            <a:hlinkClick r:id="rId3" action="ppaction://hlinksldjump"/>
            <a:extLst>
              <a:ext uri="{FF2B5EF4-FFF2-40B4-BE49-F238E27FC236}">
                <a16:creationId xmlns:a16="http://schemas.microsoft.com/office/drawing/2014/main" id="{E5D0B45E-219D-B99D-45E6-F111B5EC28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5" t="13798" r="29534" b="13749"/>
          <a:stretch/>
        </p:blipFill>
        <p:spPr>
          <a:xfrm rot="21425867">
            <a:off x="6334523" y="4166021"/>
            <a:ext cx="784363" cy="773858"/>
          </a:xfrm>
          <a:prstGeom prst="ellipse">
            <a:avLst/>
          </a:prstGeo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5AF3C159-6D11-1ADE-47E8-C93EAE2AD00D}"/>
              </a:ext>
            </a:extLst>
          </p:cNvPr>
          <p:cNvCxnSpPr>
            <a:cxnSpLocks/>
          </p:cNvCxnSpPr>
          <p:nvPr/>
        </p:nvCxnSpPr>
        <p:spPr>
          <a:xfrm flipV="1">
            <a:off x="8729921" y="2155228"/>
            <a:ext cx="2370246" cy="79735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A01D8D9A-AC28-3A9E-E80D-0F77CB11882C}"/>
              </a:ext>
            </a:extLst>
          </p:cNvPr>
          <p:cNvCxnSpPr/>
          <p:nvPr/>
        </p:nvCxnSpPr>
        <p:spPr>
          <a:xfrm>
            <a:off x="7937441" y="5991791"/>
            <a:ext cx="2088614" cy="1104900"/>
          </a:xfrm>
          <a:prstGeom prst="line">
            <a:avLst/>
          </a:prstGeom>
          <a:ln>
            <a:solidFill>
              <a:srgbClr val="FF0000">
                <a:alpha val="25000"/>
              </a:srgbClr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077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48D6E-9383-519E-67C8-8E862E60C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157" y="-43707"/>
            <a:ext cx="11237686" cy="1325563"/>
          </a:xfrm>
        </p:spPr>
        <p:txBody>
          <a:bodyPr/>
          <a:lstStyle/>
          <a:p>
            <a:r>
              <a:rPr lang="pt-BR">
                <a:latin typeface="Algerian" panose="04020705040A02060702" pitchFamily="82" charset="0"/>
              </a:rPr>
              <a:t>CÓDIGOS, MODELIZADORES E LINGUAGENS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62625A9-8487-005E-D320-15305F288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81" y="1562448"/>
            <a:ext cx="3332102" cy="1858520"/>
          </a:xfrm>
          <a:prstGeom prst="rect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8CE0A3B-FCF4-25C3-7295-D58DCE356046}"/>
              </a:ext>
            </a:extLst>
          </p:cNvPr>
          <p:cNvSpPr txBox="1"/>
          <p:nvPr/>
        </p:nvSpPr>
        <p:spPr>
          <a:xfrm>
            <a:off x="4431190" y="3669168"/>
            <a:ext cx="3027888" cy="307777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YouTube Sans"/>
              </a:defRPr>
            </a:lvl1pPr>
          </a:lstStyle>
          <a:p>
            <a:r>
              <a:rPr lang="pt-BR"/>
              <a:t>O Leãozinho - Caetano Veloso (letra)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430F1D7-54CA-A427-4E06-F929E2CFB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556" y="1215121"/>
            <a:ext cx="3248030" cy="2205847"/>
          </a:xfrm>
          <a:prstGeom prst="rect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B2106B8B-D1C9-EF67-AB97-3AC881E4D705}"/>
              </a:ext>
            </a:extLst>
          </p:cNvPr>
          <p:cNvSpPr txBox="1"/>
          <p:nvPr/>
        </p:nvSpPr>
        <p:spPr>
          <a:xfrm>
            <a:off x="7923396" y="3714138"/>
            <a:ext cx="3777343" cy="307777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YouTube Sans"/>
              </a:defRPr>
            </a:lvl1pPr>
          </a:lstStyle>
          <a:p>
            <a:r>
              <a:rPr lang="pt-BR"/>
              <a:t>One Love - Bob Marley (linguagem de maquina)</a:t>
            </a:r>
          </a:p>
        </p:txBody>
      </p:sp>
      <p:pic>
        <p:nvPicPr>
          <p:cNvPr id="6" name="Imagem 5" descr="Uma imagem contendo xícara, mesa, bebida, comida&#10;&#10;Descrição gerada automaticamente">
            <a:extLst>
              <a:ext uri="{FF2B5EF4-FFF2-40B4-BE49-F238E27FC236}">
                <a16:creationId xmlns:a16="http://schemas.microsoft.com/office/drawing/2014/main" id="{8945738C-889D-7ED4-66B6-AD581B671C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7" y="4192635"/>
            <a:ext cx="3384121" cy="2029371"/>
          </a:xfrm>
          <a:prstGeom prst="rect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99DF223-3D07-4638-DB2A-3E9F0A729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7640" y="1084191"/>
            <a:ext cx="3137959" cy="2336777"/>
          </a:xfrm>
          <a:prstGeom prst="rect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6562101-C554-E811-3F27-D6C5CEFAB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5705" y="4290617"/>
            <a:ext cx="3440930" cy="1860739"/>
          </a:xfrm>
          <a:prstGeom prst="rect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DEE65BE-5DC0-2947-9FC4-075EF90FAC24}"/>
              </a:ext>
            </a:extLst>
          </p:cNvPr>
          <p:cNvSpPr txBox="1"/>
          <p:nvPr/>
        </p:nvSpPr>
        <p:spPr>
          <a:xfrm>
            <a:off x="1367917" y="3639187"/>
            <a:ext cx="1525430" cy="307777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YouTube Sans"/>
              </a:defRPr>
            </a:lvl1pPr>
          </a:lstStyle>
          <a:p>
            <a:r>
              <a:rPr lang="pt-BR"/>
              <a:t>Cartilha Rítmica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E7AC210E-1471-66B4-807F-7368355406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5345" y="4219968"/>
            <a:ext cx="2643716" cy="2002038"/>
          </a:xfrm>
          <a:prstGeom prst="rect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763D9FED-8377-1654-F695-F6609283C3D2}"/>
              </a:ext>
            </a:extLst>
          </p:cNvPr>
          <p:cNvSpPr txBox="1"/>
          <p:nvPr/>
        </p:nvSpPr>
        <p:spPr>
          <a:xfrm>
            <a:off x="4658081" y="6411937"/>
            <a:ext cx="2640980" cy="307777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YouTube Sans"/>
              </a:defRPr>
            </a:lvl1pPr>
          </a:lstStyle>
          <a:p>
            <a:r>
              <a:rPr lang="pt-BR"/>
              <a:t>LP - Caetano Veloso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51F0252-81CD-9CFA-29DE-FBF2AC14C5E4}"/>
              </a:ext>
            </a:extLst>
          </p:cNvPr>
          <p:cNvSpPr txBox="1"/>
          <p:nvPr/>
        </p:nvSpPr>
        <p:spPr>
          <a:xfrm>
            <a:off x="7937500" y="6410302"/>
            <a:ext cx="3777343" cy="307777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YouTube Sans"/>
              </a:defRPr>
            </a:lvl1pPr>
          </a:lstStyle>
          <a:p>
            <a:r>
              <a:rPr lang="pt-BR"/>
              <a:t>Software de musica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E7537C7-696E-4198-BD83-DADEA7CB72A8}"/>
              </a:ext>
            </a:extLst>
          </p:cNvPr>
          <p:cNvSpPr txBox="1"/>
          <p:nvPr/>
        </p:nvSpPr>
        <p:spPr>
          <a:xfrm>
            <a:off x="1367917" y="6410303"/>
            <a:ext cx="1525430" cy="307777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YouTube Sans"/>
              </a:defRPr>
            </a:lvl1pPr>
          </a:lstStyle>
          <a:p>
            <a:r>
              <a:rPr lang="pt-BR"/>
              <a:t>Cilindro</a:t>
            </a:r>
          </a:p>
        </p:txBody>
      </p:sp>
    </p:spTree>
    <p:extLst>
      <p:ext uri="{BB962C8B-B14F-4D97-AF65-F5344CB8AC3E}">
        <p14:creationId xmlns:p14="http://schemas.microsoft.com/office/powerpoint/2010/main" val="396620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FFF9E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B9C87D8-A395-E2C3-4648-34523C86A740}"/>
              </a:ext>
            </a:extLst>
          </p:cNvPr>
          <p:cNvSpPr/>
          <p:nvPr/>
        </p:nvSpPr>
        <p:spPr>
          <a:xfrm rot="16200000">
            <a:off x="2334281" y="2414775"/>
            <a:ext cx="1923809" cy="6963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281F1CE-50CD-D83C-95F5-74B90B62D50C}"/>
              </a:ext>
            </a:extLst>
          </p:cNvPr>
          <p:cNvSpPr/>
          <p:nvPr/>
        </p:nvSpPr>
        <p:spPr>
          <a:xfrm rot="5400000">
            <a:off x="8290335" y="-1255499"/>
            <a:ext cx="3483221" cy="550114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971E05C-F0A3-ACD7-A1A3-BAC547D42D13}"/>
              </a:ext>
            </a:extLst>
          </p:cNvPr>
          <p:cNvSpPr txBox="1"/>
          <p:nvPr/>
        </p:nvSpPr>
        <p:spPr>
          <a:xfrm>
            <a:off x="1075702" y="775553"/>
            <a:ext cx="6459987" cy="3447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4000"/>
              <a:t>E COM TODA ESSA GAMA DE RELAÇÕES COMERCIAIS DE STREAMING EM VOLTA DA MÚSICA, SERÁ QUE MÚSICA AINDA É MÚSICA?</a:t>
            </a:r>
          </a:p>
          <a:p>
            <a:endParaRPr lang="pt-BR"/>
          </a:p>
        </p:txBody>
      </p:sp>
      <p:sp useBgFill="1">
        <p:nvSpPr>
          <p:cNvPr id="2" name="CaixaDeTexto 1">
            <a:extLst>
              <a:ext uri="{FF2B5EF4-FFF2-40B4-BE49-F238E27FC236}">
                <a16:creationId xmlns:a16="http://schemas.microsoft.com/office/drawing/2014/main" id="{9A85027C-385D-1F42-CF31-27B50B594CE9}"/>
              </a:ext>
            </a:extLst>
          </p:cNvPr>
          <p:cNvSpPr txBox="1"/>
          <p:nvPr/>
        </p:nvSpPr>
        <p:spPr>
          <a:xfrm>
            <a:off x="8738935" y="3762858"/>
            <a:ext cx="2840339" cy="1754326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600"/>
              <a:t>QUEM SABERIA NOS RESPONDER?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5EA4C9-E9B1-351C-7178-D995094F21E6}"/>
              </a:ext>
            </a:extLst>
          </p:cNvPr>
          <p:cNvSpPr/>
          <p:nvPr/>
        </p:nvSpPr>
        <p:spPr>
          <a:xfrm>
            <a:off x="0" y="6213680"/>
            <a:ext cx="12287250" cy="7069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48A3AF4-81E4-8E99-15BD-95B57005825D}"/>
              </a:ext>
            </a:extLst>
          </p:cNvPr>
          <p:cNvSpPr/>
          <p:nvPr/>
        </p:nvSpPr>
        <p:spPr>
          <a:xfrm>
            <a:off x="-47625" y="6208179"/>
            <a:ext cx="12287250" cy="7069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00049C16-218E-8B8C-74AC-261BBD9E0666}"/>
              </a:ext>
            </a:extLst>
          </p:cNvPr>
          <p:cNvSpPr/>
          <p:nvPr/>
        </p:nvSpPr>
        <p:spPr>
          <a:xfrm rot="5400000">
            <a:off x="792345" y="6416347"/>
            <a:ext cx="400681" cy="293547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3ECF07CA-0757-39CD-AD23-DBFDBDAA6497}"/>
              </a:ext>
            </a:extLst>
          </p:cNvPr>
          <p:cNvSpPr/>
          <p:nvPr/>
        </p:nvSpPr>
        <p:spPr>
          <a:xfrm rot="5400000">
            <a:off x="1572649" y="6415388"/>
            <a:ext cx="406401" cy="290402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144642E-0758-7473-1AD7-131B0B207F22}"/>
              </a:ext>
            </a:extLst>
          </p:cNvPr>
          <p:cNvSpPr/>
          <p:nvPr/>
        </p:nvSpPr>
        <p:spPr>
          <a:xfrm>
            <a:off x="1921051" y="6367705"/>
            <a:ext cx="77469" cy="4064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88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862</Words>
  <Application>Microsoft Office PowerPoint</Application>
  <PresentationFormat>Widescreen</PresentationFormat>
  <Paragraphs>79</Paragraphs>
  <Slides>13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3" baseType="lpstr">
      <vt:lpstr>Aharoni</vt:lpstr>
      <vt:lpstr>Algerian</vt:lpstr>
      <vt:lpstr>Arial</vt:lpstr>
      <vt:lpstr>Broadway</vt:lpstr>
      <vt:lpstr>Calibri</vt:lpstr>
      <vt:lpstr>Calibri Light</vt:lpstr>
      <vt:lpstr>Lato</vt:lpstr>
      <vt:lpstr>Montserrat</vt:lpstr>
      <vt:lpstr>YouTube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CÓDIGOS, MODELIZADORES E LINGUAGENS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SOUZA MALVAR DA SILVA</dc:creator>
  <cp:lastModifiedBy>MATHEUS SOUZA MALVAR DA SILVA</cp:lastModifiedBy>
  <cp:revision>1</cp:revision>
  <dcterms:created xsi:type="dcterms:W3CDTF">2022-11-16T15:25:15Z</dcterms:created>
  <dcterms:modified xsi:type="dcterms:W3CDTF">2023-02-28T13:57:56Z</dcterms:modified>
</cp:coreProperties>
</file>