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87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3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287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07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51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01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997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1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63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71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09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75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16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5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55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79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54D3-0182-4142-887E-15994955F1B1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C4153DA-2C63-44B5-87BA-1216723A4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38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1DAB6-791E-4C00-9ECD-8D65493E3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566" y="1833034"/>
            <a:ext cx="8957733" cy="1494366"/>
          </a:xfrm>
        </p:spPr>
        <p:txBody>
          <a:bodyPr/>
          <a:lstStyle/>
          <a:p>
            <a:r>
              <a:rPr kumimoji="1" lang="ja-JP" altLang="en-US" dirty="0"/>
              <a:t>ホットペッパー</a:t>
            </a:r>
            <a:r>
              <a:rPr kumimoji="1" lang="en-US" altLang="ja-JP" dirty="0"/>
              <a:t>API </a:t>
            </a:r>
            <a:r>
              <a:rPr kumimoji="1" lang="ja-JP" altLang="en-US" dirty="0"/>
              <a:t>を用いた</a:t>
            </a:r>
            <a:br>
              <a:rPr kumimoji="1" lang="en-US" altLang="ja-JP" dirty="0"/>
            </a:br>
            <a:r>
              <a:rPr kumimoji="1" lang="ja-JP" altLang="en-US" dirty="0"/>
              <a:t>飲食店検索サイトの作成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BBDEA6-95DA-458A-909F-A1F56C925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20K1105 </a:t>
            </a:r>
            <a:r>
              <a:rPr kumimoji="1" lang="ja-JP" altLang="en-US" sz="3200" dirty="0"/>
              <a:t>伊藤葵</a:t>
            </a:r>
          </a:p>
        </p:txBody>
      </p:sp>
    </p:spTree>
    <p:extLst>
      <p:ext uri="{BB962C8B-B14F-4D97-AF65-F5344CB8AC3E}">
        <p14:creationId xmlns:p14="http://schemas.microsoft.com/office/powerpoint/2010/main" val="289140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2" y="1398589"/>
            <a:ext cx="10075332" cy="4460344"/>
          </a:xfrm>
        </p:spPr>
        <p:txBody>
          <a:bodyPr/>
          <a:lstStyle/>
          <a:p>
            <a:r>
              <a:rPr lang="ja-JP" altLang="en-US" sz="2400"/>
              <a:t>ログイン画面</a:t>
            </a:r>
            <a:endParaRPr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E38626-6BDF-44B1-A2EC-45583D778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1" y="2071052"/>
            <a:ext cx="10649658" cy="38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4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2" y="1398589"/>
            <a:ext cx="10075332" cy="4460344"/>
          </a:xfrm>
        </p:spPr>
        <p:txBody>
          <a:bodyPr/>
          <a:lstStyle/>
          <a:p>
            <a:r>
              <a:rPr lang="ja-JP" altLang="en-US" sz="2400" dirty="0"/>
              <a:t>認証とその結果（</a:t>
            </a:r>
            <a:r>
              <a:rPr lang="en-US" altLang="ja-JP" sz="2400" dirty="0"/>
              <a:t>3</a:t>
            </a:r>
            <a:r>
              <a:rPr lang="ja-JP" altLang="en-US" sz="2400" dirty="0"/>
              <a:t>パターン）</a:t>
            </a:r>
            <a:endParaRPr lang="en-US" altLang="ja-JP" sz="2400" dirty="0"/>
          </a:p>
        </p:txBody>
      </p:sp>
      <p:pic>
        <p:nvPicPr>
          <p:cNvPr id="6" name="図 5" descr="グラフィカル ユーザー インターフェイス, テキスト, Web サイト&#10;&#10;自動的に生成された説明">
            <a:extLst>
              <a:ext uri="{FF2B5EF4-FFF2-40B4-BE49-F238E27FC236}">
                <a16:creationId xmlns:a16="http://schemas.microsoft.com/office/drawing/2014/main" id="{0C030AD5-A663-4D5D-A81B-3723A9546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32" r="72588"/>
          <a:stretch/>
        </p:blipFill>
        <p:spPr>
          <a:xfrm>
            <a:off x="2416550" y="1930401"/>
            <a:ext cx="3797984" cy="206236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6F1890-E3E1-4637-9CEF-44F15024C315}"/>
              </a:ext>
            </a:extLst>
          </p:cNvPr>
          <p:cNvSpPr txBox="1"/>
          <p:nvPr/>
        </p:nvSpPr>
        <p:spPr>
          <a:xfrm>
            <a:off x="859340" y="2001311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認証成功時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A8FA94-9D23-48AF-B1EB-8E3129A6D5B2}"/>
              </a:ext>
            </a:extLst>
          </p:cNvPr>
          <p:cNvSpPr txBox="1"/>
          <p:nvPr/>
        </p:nvSpPr>
        <p:spPr>
          <a:xfrm>
            <a:off x="854422" y="4118026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認証失敗時</a:t>
            </a:r>
          </a:p>
        </p:txBody>
      </p:sp>
      <p:pic>
        <p:nvPicPr>
          <p:cNvPr id="10" name="図 9" descr="グラフィカル ユーザー インターフェイス, テキスト, Web サイト&#10;&#10;自動的に生成された説明">
            <a:extLst>
              <a:ext uri="{FF2B5EF4-FFF2-40B4-BE49-F238E27FC236}">
                <a16:creationId xmlns:a16="http://schemas.microsoft.com/office/drawing/2014/main" id="{FD947D71-BDEE-4284-8B1A-50DC0A080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66" r="75133"/>
          <a:stretch/>
        </p:blipFill>
        <p:spPr>
          <a:xfrm>
            <a:off x="2416550" y="4302692"/>
            <a:ext cx="3603756" cy="2065619"/>
          </a:xfrm>
          <a:prstGeom prst="rect">
            <a:avLst/>
          </a:prstGeom>
        </p:spPr>
      </p:pic>
      <p:pic>
        <p:nvPicPr>
          <p:cNvPr id="12" name="図 11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CC6AF526-A658-4014-9ADA-6DE43D63C2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1051"/>
          <a:stretch/>
        </p:blipFill>
        <p:spPr>
          <a:xfrm>
            <a:off x="6750106" y="4118026"/>
            <a:ext cx="3603756" cy="21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2" y="1398589"/>
            <a:ext cx="10075332" cy="4460344"/>
          </a:xfrm>
        </p:spPr>
        <p:txBody>
          <a:bodyPr/>
          <a:lstStyle/>
          <a:p>
            <a:r>
              <a:rPr lang="ja-JP" altLang="en-US" sz="2400" dirty="0"/>
              <a:t>検索画面</a:t>
            </a:r>
            <a:endParaRPr lang="en-US" altLang="ja-JP" sz="2400" dirty="0"/>
          </a:p>
          <a:p>
            <a:endParaRPr lang="en-US" altLang="ja-JP" sz="2400" dirty="0"/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008A2A67-D63F-4D8C-AF3A-53624C2BD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0" y="1778416"/>
            <a:ext cx="9944962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6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2" y="1398589"/>
            <a:ext cx="10075332" cy="4460344"/>
          </a:xfrm>
        </p:spPr>
        <p:txBody>
          <a:bodyPr/>
          <a:lstStyle/>
          <a:p>
            <a:r>
              <a:rPr lang="ja-JP" altLang="en-US" sz="2400" dirty="0"/>
              <a:t>検索結果</a:t>
            </a:r>
            <a:endParaRPr lang="en-US" altLang="ja-JP" sz="2400" dirty="0"/>
          </a:p>
          <a:p>
            <a:endParaRPr lang="en-US" altLang="ja-JP" sz="2400" dirty="0"/>
          </a:p>
        </p:txBody>
      </p: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7B1FE97-DFD3-4DB1-BCB7-DDF883EA2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4"/>
          <a:stretch/>
        </p:blipFill>
        <p:spPr>
          <a:xfrm>
            <a:off x="2628614" y="1270000"/>
            <a:ext cx="9326319" cy="54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1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2" y="1398589"/>
            <a:ext cx="10075332" cy="4460344"/>
          </a:xfrm>
        </p:spPr>
        <p:txBody>
          <a:bodyPr/>
          <a:lstStyle/>
          <a:p>
            <a:r>
              <a:rPr lang="ja-JP" altLang="en-US" sz="2400" dirty="0"/>
              <a:t>いいね！機能</a:t>
            </a:r>
            <a:endParaRPr lang="en-US" altLang="ja-JP" sz="2400" dirty="0"/>
          </a:p>
        </p:txBody>
      </p:sp>
      <p:pic>
        <p:nvPicPr>
          <p:cNvPr id="5" name="図 4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F6433D5D-46BA-40BE-BED5-3C3605BE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72" y="1422400"/>
            <a:ext cx="3192451" cy="50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0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2" y="1398589"/>
            <a:ext cx="10075332" cy="4460344"/>
          </a:xfrm>
        </p:spPr>
        <p:txBody>
          <a:bodyPr/>
          <a:lstStyle/>
          <a:p>
            <a:r>
              <a:rPr lang="ja-JP" altLang="en-US" sz="2400" dirty="0"/>
              <a:t>いいね数が増えた様子</a:t>
            </a:r>
            <a:endParaRPr lang="en-US" altLang="ja-JP" sz="2400" dirty="0"/>
          </a:p>
        </p:txBody>
      </p:sp>
      <p:pic>
        <p:nvPicPr>
          <p:cNvPr id="6" name="図 5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35842137-16ED-4E1A-9B11-77BEC67F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76" y="4157243"/>
            <a:ext cx="7795936" cy="2415749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2CD4257-0B77-4022-9DC6-A4A69AB804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6" b="36297"/>
          <a:stretch/>
        </p:blipFill>
        <p:spPr>
          <a:xfrm>
            <a:off x="2046876" y="1742124"/>
            <a:ext cx="9326319" cy="1879600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9604EF05-0329-431B-AC0D-DC55C5375D76}"/>
              </a:ext>
            </a:extLst>
          </p:cNvPr>
          <p:cNvSpPr/>
          <p:nvPr/>
        </p:nvSpPr>
        <p:spPr>
          <a:xfrm>
            <a:off x="5350933" y="3429000"/>
            <a:ext cx="1744134" cy="171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7C69A36-A4EB-4FA2-8415-059886593AEF}"/>
              </a:ext>
            </a:extLst>
          </p:cNvPr>
          <p:cNvSpPr/>
          <p:nvPr/>
        </p:nvSpPr>
        <p:spPr>
          <a:xfrm>
            <a:off x="2366128" y="3252247"/>
            <a:ext cx="1649691" cy="282805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4E3136-E3ED-4D2C-91F4-40B7B7C7AD2F}"/>
              </a:ext>
            </a:extLst>
          </p:cNvPr>
          <p:cNvSpPr/>
          <p:nvPr/>
        </p:nvSpPr>
        <p:spPr>
          <a:xfrm>
            <a:off x="2433687" y="6301185"/>
            <a:ext cx="1780094" cy="27180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8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2" y="1398589"/>
            <a:ext cx="10075332" cy="4460344"/>
          </a:xfrm>
        </p:spPr>
        <p:txBody>
          <a:bodyPr>
            <a:normAutofit lnSpcReduction="10000"/>
          </a:bodyPr>
          <a:lstStyle/>
          <a:p>
            <a:r>
              <a:rPr lang="ja-JP" altLang="en-US" sz="2400" dirty="0"/>
              <a:t>ログイン機能をもっと活かす</a:t>
            </a:r>
            <a:endParaRPr lang="en-US" altLang="ja-JP" sz="2400" dirty="0"/>
          </a:p>
          <a:p>
            <a:pPr lvl="1"/>
            <a:r>
              <a:rPr lang="ja-JP" altLang="en-US" sz="2200" dirty="0"/>
              <a:t>そのユーザーの検索履歴の表示</a:t>
            </a:r>
            <a:endParaRPr lang="en-US" altLang="ja-JP" sz="2200" dirty="0"/>
          </a:p>
          <a:p>
            <a:r>
              <a:rPr lang="ja-JP" altLang="en-US" sz="2400" dirty="0"/>
              <a:t>現在位置取得の精度を上げる</a:t>
            </a:r>
            <a:endParaRPr lang="en-US" altLang="ja-JP" sz="2400" dirty="0"/>
          </a:p>
          <a:p>
            <a:pPr lvl="1"/>
            <a:r>
              <a:rPr lang="ja-JP" altLang="en-US" sz="2200" dirty="0"/>
              <a:t>かなり大まかな経度と緯度しか取得出来ない</a:t>
            </a:r>
            <a:endParaRPr lang="en-US" altLang="ja-JP" sz="2200" dirty="0"/>
          </a:p>
          <a:p>
            <a:r>
              <a:rPr lang="ja-JP" altLang="en-US" sz="2400" dirty="0"/>
              <a:t>検索した条件を分かりやすく表示する</a:t>
            </a:r>
            <a:endParaRPr lang="en-US" altLang="ja-JP" sz="2400" dirty="0"/>
          </a:p>
          <a:p>
            <a:r>
              <a:rPr lang="en-US" altLang="ja-JP" sz="2400" dirty="0"/>
              <a:t>CSS </a:t>
            </a:r>
            <a:r>
              <a:rPr lang="ja-JP" altLang="en-US" sz="2400" dirty="0"/>
              <a:t>を使って、ページの体裁をアレンジできるようにする</a:t>
            </a:r>
            <a:endParaRPr lang="en-US" altLang="ja-JP" sz="2400" dirty="0"/>
          </a:p>
          <a:p>
            <a:r>
              <a:rPr lang="ja-JP" altLang="en-US" sz="2400" dirty="0"/>
              <a:t>いいね！機能の不正をなくす</a:t>
            </a:r>
            <a:endParaRPr lang="en-US" altLang="ja-JP" sz="2400" dirty="0"/>
          </a:p>
          <a:p>
            <a:pPr lvl="1"/>
            <a:r>
              <a:rPr lang="ja-JP" altLang="en-US" sz="2200" dirty="0"/>
              <a:t>現時点では、同じ店に対し、一人複数回投票できてしまう</a:t>
            </a:r>
            <a:endParaRPr lang="en-US" altLang="ja-JP" sz="2200" dirty="0"/>
          </a:p>
          <a:p>
            <a:r>
              <a:rPr lang="ja-JP" altLang="en-US" sz="2400" dirty="0"/>
              <a:t>いいね！機能のさらなる向上</a:t>
            </a:r>
            <a:endParaRPr lang="en-US" altLang="ja-JP" sz="2400" dirty="0"/>
          </a:p>
          <a:p>
            <a:pPr lvl="1"/>
            <a:r>
              <a:rPr lang="ja-JP" altLang="en-US" sz="2200" dirty="0"/>
              <a:t>一度に複数店舗、いいね！できるようにする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277859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サイトの構成・内容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788056"/>
            <a:ext cx="10168903" cy="3962295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2800" dirty="0"/>
              <a:t>ログイン画面とメインページ（検索ページ）</a:t>
            </a:r>
            <a:r>
              <a:rPr lang="ja-JP" altLang="en-US" sz="2800" dirty="0"/>
              <a:t>で</a:t>
            </a:r>
            <a:r>
              <a:rPr kumimoji="1" lang="ja-JP" altLang="en-US" sz="2800" dirty="0"/>
              <a:t>構成</a:t>
            </a:r>
            <a:endParaRPr kumimoji="1" lang="en-US" altLang="ja-JP" sz="2800" dirty="0"/>
          </a:p>
          <a:p>
            <a:pPr lvl="1"/>
            <a:r>
              <a:rPr lang="ja-JP" altLang="en-US" sz="2400" dirty="0"/>
              <a:t>ログイン画面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en-US" altLang="ja-JP" sz="2400" dirty="0"/>
              <a:t>…</a:t>
            </a:r>
            <a:r>
              <a:rPr lang="ja-JP" altLang="en-US" sz="2400" dirty="0"/>
              <a:t> データベースを用いてユーザーを認証する</a:t>
            </a:r>
            <a:endParaRPr lang="en-US" altLang="ja-JP" sz="2400" dirty="0"/>
          </a:p>
          <a:p>
            <a:pPr lvl="1"/>
            <a:r>
              <a:rPr lang="ja-JP" altLang="en-US" sz="2400" dirty="0"/>
              <a:t>メインページ（検索ページ）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en-US" altLang="ja-JP" sz="2400" dirty="0"/>
              <a:t>… </a:t>
            </a:r>
            <a:r>
              <a:rPr lang="ja-JP" altLang="en-US" sz="2400" dirty="0"/>
              <a:t>ホットペッパーの </a:t>
            </a:r>
            <a:r>
              <a:rPr lang="en-US" altLang="ja-JP" sz="2400" dirty="0"/>
              <a:t>API </a:t>
            </a:r>
            <a:r>
              <a:rPr lang="ja-JP" altLang="en-US" sz="2400" dirty="0"/>
              <a:t>を利用し、現在地から条件に見合った飲食店を</a:t>
            </a:r>
            <a:br>
              <a:rPr lang="en-US" altLang="ja-JP" sz="2400" dirty="0"/>
            </a:br>
            <a:r>
              <a:rPr lang="ja-JP" altLang="en-US" sz="2400" dirty="0"/>
              <a:t>　検索する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en-US" altLang="ja-JP" sz="2400" dirty="0"/>
              <a:t>… </a:t>
            </a:r>
            <a:r>
              <a:rPr lang="ja-JP" altLang="en-US" sz="2400" dirty="0"/>
              <a:t>条件は「お店のジャンル」「検索範囲」の二つ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en-US" altLang="ja-JP" sz="2400" dirty="0"/>
              <a:t>… </a:t>
            </a:r>
            <a:r>
              <a:rPr lang="ja-JP" altLang="en-US" sz="2400" dirty="0"/>
              <a:t>ユーザはお店に「いいね！」をすることができる</a:t>
            </a:r>
            <a:endParaRPr lang="en-US" altLang="ja-JP" sz="2400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pic>
        <p:nvPicPr>
          <p:cNvPr id="5" name="図 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55CF7FDF-49AC-4680-BE21-1E2F49594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657" y="4025578"/>
            <a:ext cx="2750078" cy="27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2" y="1398589"/>
            <a:ext cx="10527068" cy="5273144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ユーザー名とそのパスワードをまとめたデータベース、</a:t>
            </a:r>
            <a:br>
              <a:rPr lang="en-US" altLang="ja-JP" sz="2400" dirty="0"/>
            </a:br>
            <a:r>
              <a:rPr lang="ja-JP" altLang="en-US" sz="2400" dirty="0"/>
              <a:t>店舗といいね数をまとめたデータベースの二つを作成</a:t>
            </a:r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店舗といいね数をまとめたデータベースのデータは、お店が</a:t>
            </a:r>
            <a:br>
              <a:rPr lang="en-US" altLang="ja-JP" sz="2400" dirty="0"/>
            </a:br>
            <a:r>
              <a:rPr lang="ja-JP" altLang="en-US" sz="2400" dirty="0"/>
              <a:t>検索されるたびに追記していく</a:t>
            </a:r>
            <a:endParaRPr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8AB2660-CA23-4F42-957D-3E97C3A1D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37" y="2161303"/>
            <a:ext cx="6611326" cy="32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7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1788056"/>
            <a:ext cx="10075332" cy="4460344"/>
          </a:xfrm>
        </p:spPr>
        <p:txBody>
          <a:bodyPr/>
          <a:lstStyle/>
          <a:p>
            <a:r>
              <a:rPr kumimoji="1" lang="en-US" altLang="ja-JP" sz="2400" dirty="0"/>
              <a:t>100 </a:t>
            </a:r>
            <a:r>
              <a:rPr lang="ja-JP" altLang="en-US" sz="2400" dirty="0"/>
              <a:t>件のユーザー名、また各ユーザーのパスワードをまとめた</a:t>
            </a:r>
            <a:br>
              <a:rPr lang="en-US" altLang="ja-JP" sz="2400" dirty="0"/>
            </a:br>
            <a:r>
              <a:rPr lang="ja-JP" altLang="en-US" sz="2400" dirty="0"/>
              <a:t>データベースを作成</a:t>
            </a:r>
            <a:endParaRPr lang="en-US" altLang="ja-JP" sz="2400" dirty="0"/>
          </a:p>
          <a:p>
            <a:r>
              <a:rPr lang="ja-JP" altLang="en-US" sz="2400" dirty="0"/>
              <a:t>ログイン画面でサイト利用者が入力したユーザー名、パスワードを</a:t>
            </a:r>
            <a:br>
              <a:rPr lang="en-US" altLang="ja-JP" sz="2400" dirty="0"/>
            </a:br>
            <a:r>
              <a:rPr lang="ja-JP" altLang="en-US" sz="2400" dirty="0"/>
              <a:t>データベースから取得したデータと比較し、認証を行う</a:t>
            </a:r>
            <a:endParaRPr lang="en-US" altLang="ja-JP" sz="2400" dirty="0"/>
          </a:p>
          <a:p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40CA63-C4C8-4DCD-80EF-8CB831C5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76" y="3429000"/>
            <a:ext cx="9316182" cy="3042222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FE37D91-A34B-47E9-B434-9265BCD1FF51}"/>
              </a:ext>
            </a:extLst>
          </p:cNvPr>
          <p:cNvSpPr/>
          <p:nvPr/>
        </p:nvSpPr>
        <p:spPr>
          <a:xfrm>
            <a:off x="8983191" y="3429000"/>
            <a:ext cx="2922310" cy="1715678"/>
          </a:xfrm>
          <a:prstGeom prst="wedgeRoundRectCallout">
            <a:avLst>
              <a:gd name="adj1" fmla="val -70332"/>
              <a:gd name="adj2" fmla="val -4574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ja-JP" altLang="en-US" sz="2000" dirty="0">
                <a:solidFill>
                  <a:schemeClr val="tx1"/>
                </a:solidFill>
              </a:rPr>
              <a:t>ユーザが存在しない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・パスワードが違う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・認証成功</a:t>
            </a:r>
          </a:p>
        </p:txBody>
      </p:sp>
    </p:spTree>
    <p:extLst>
      <p:ext uri="{BB962C8B-B14F-4D97-AF65-F5344CB8AC3E}">
        <p14:creationId xmlns:p14="http://schemas.microsoft.com/office/powerpoint/2010/main" val="42656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検索の流れ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2" y="1398589"/>
            <a:ext cx="10075332" cy="4460344"/>
          </a:xfrm>
        </p:spPr>
        <p:txBody>
          <a:bodyPr/>
          <a:lstStyle/>
          <a:p>
            <a:r>
              <a:rPr lang="ja-JP" altLang="en-US" sz="2400" dirty="0"/>
              <a:t>現在地の緯度・経度を </a:t>
            </a:r>
            <a:r>
              <a:rPr lang="en-US" altLang="ja-JP" sz="2400" dirty="0" err="1"/>
              <a:t>geojs</a:t>
            </a:r>
            <a:r>
              <a:rPr lang="en-US" altLang="ja-JP" sz="2400" dirty="0"/>
              <a:t> </a:t>
            </a:r>
            <a:r>
              <a:rPr lang="ja-JP" altLang="en-US" sz="2400" dirty="0"/>
              <a:t>を用いて取得</a:t>
            </a:r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 dirty="0"/>
              <a:t>ホットペッパー </a:t>
            </a:r>
            <a:r>
              <a:rPr lang="en-US" altLang="ja-JP" sz="2400" dirty="0"/>
              <a:t>API </a:t>
            </a:r>
            <a:r>
              <a:rPr lang="ja-JP" altLang="en-US" sz="2400" dirty="0"/>
              <a:t>にリクエストを渡し、検索結果を </a:t>
            </a:r>
            <a:r>
              <a:rPr lang="en-US" altLang="ja-JP" sz="2400" dirty="0"/>
              <a:t>xml </a:t>
            </a:r>
            <a:r>
              <a:rPr lang="ja-JP" altLang="en-US" sz="2400" dirty="0"/>
              <a:t>形式で</a:t>
            </a:r>
            <a:br>
              <a:rPr lang="en-US" altLang="ja-JP" sz="2400" dirty="0"/>
            </a:br>
            <a:r>
              <a:rPr lang="ja-JP" altLang="en-US" sz="2400" dirty="0"/>
              <a:t>受け取る</a:t>
            </a:r>
            <a:endParaRPr lang="en-US" altLang="ja-JP" sz="2400" dirty="0"/>
          </a:p>
          <a:p>
            <a:endParaRPr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2F6937-790A-460B-A208-7B23A72F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84" y="1851182"/>
            <a:ext cx="7344629" cy="157781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D7832CB-0AA7-481D-BB84-19AF5B139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05" y="4018399"/>
            <a:ext cx="6086389" cy="2712693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D604A7D-5089-4B17-9F3B-12A9A1096D2A}"/>
              </a:ext>
            </a:extLst>
          </p:cNvPr>
          <p:cNvSpPr/>
          <p:nvPr/>
        </p:nvSpPr>
        <p:spPr>
          <a:xfrm>
            <a:off x="7295793" y="4932244"/>
            <a:ext cx="3790129" cy="1129191"/>
          </a:xfrm>
          <a:prstGeom prst="wedgeRoundRectCallout">
            <a:avLst>
              <a:gd name="adj1" fmla="val -70821"/>
              <a:gd name="adj2" fmla="val -423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ホットペッパー</a:t>
            </a:r>
            <a:r>
              <a:rPr kumimoji="1" lang="en-US" altLang="ja-JP" sz="200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登録時に取得した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API </a:t>
            </a:r>
            <a:r>
              <a:rPr kumimoji="1" lang="ja-JP" altLang="en-US" sz="2000" dirty="0">
                <a:solidFill>
                  <a:schemeClr val="tx1"/>
                </a:solidFill>
              </a:rPr>
              <a:t>キー</a:t>
            </a:r>
          </a:p>
        </p:txBody>
      </p:sp>
    </p:spTree>
    <p:extLst>
      <p:ext uri="{BB962C8B-B14F-4D97-AF65-F5344CB8AC3E}">
        <p14:creationId xmlns:p14="http://schemas.microsoft.com/office/powerpoint/2010/main" val="181934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検索の流れ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2" y="1398589"/>
            <a:ext cx="10075332" cy="4460344"/>
          </a:xfrm>
        </p:spPr>
        <p:txBody>
          <a:bodyPr/>
          <a:lstStyle/>
          <a:p>
            <a:r>
              <a:rPr lang="ja-JP" altLang="en-US" sz="2400" dirty="0"/>
              <a:t>取得した </a:t>
            </a:r>
            <a:r>
              <a:rPr lang="en-US" altLang="ja-JP" sz="2400" dirty="0"/>
              <a:t>xml </a:t>
            </a:r>
            <a:r>
              <a:rPr lang="ja-JP" altLang="en-US" sz="2400" dirty="0"/>
              <a:t>から必要な店舗情報を正規表現のマッチングにより</a:t>
            </a:r>
            <a:br>
              <a:rPr lang="en-US" altLang="ja-JP" sz="2400" dirty="0"/>
            </a:br>
            <a:r>
              <a:rPr lang="ja-JP" altLang="en-US" sz="2400" dirty="0"/>
              <a:t>まとめる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6AF393B-496B-4FDB-948F-5DF7E115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85" y="2528112"/>
            <a:ext cx="7623229" cy="273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検索結果の表示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2" y="1398589"/>
            <a:ext cx="10075332" cy="4460344"/>
          </a:xfrm>
        </p:spPr>
        <p:txBody>
          <a:bodyPr/>
          <a:lstStyle/>
          <a:p>
            <a:r>
              <a:rPr lang="ja-JP" altLang="en-US" sz="2400" dirty="0"/>
              <a:t>検索結果は、箇条書きで表示されるようにした</a:t>
            </a:r>
            <a:endParaRPr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0959A8-6148-4F82-B4D5-D1807EF6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57" y="1930400"/>
            <a:ext cx="9531686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2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いいね！機能の搭載 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2" y="1398589"/>
            <a:ext cx="10075332" cy="4460344"/>
          </a:xfrm>
        </p:spPr>
        <p:txBody>
          <a:bodyPr/>
          <a:lstStyle/>
          <a:p>
            <a:r>
              <a:rPr lang="ja-JP" altLang="en-US" sz="2400" dirty="0"/>
              <a:t>ページ下部にて、お店にいいね！ができるようにした</a:t>
            </a:r>
            <a:endParaRPr lang="en-US" altLang="ja-JP" sz="2400" dirty="0"/>
          </a:p>
          <a:p>
            <a:r>
              <a:rPr lang="ja-JP" altLang="en-US" sz="2400" dirty="0"/>
              <a:t>いいね！をすると、店舗といいね数をまとめたデータベースから</a:t>
            </a:r>
            <a:br>
              <a:rPr lang="en-US" altLang="ja-JP" sz="2400" dirty="0"/>
            </a:br>
            <a:r>
              <a:rPr lang="ja-JP" altLang="en-US" sz="2400" dirty="0"/>
              <a:t>店舗を検索、その店舗のいいね数に </a:t>
            </a:r>
            <a:r>
              <a:rPr lang="en-US" altLang="ja-JP" sz="2400" dirty="0"/>
              <a:t>+1 </a:t>
            </a:r>
            <a:r>
              <a:rPr lang="ja-JP" altLang="en-US" sz="2400" dirty="0"/>
              <a:t>の処理を行い、</a:t>
            </a:r>
            <a:br>
              <a:rPr lang="en-US" altLang="ja-JP" sz="2400" dirty="0"/>
            </a:br>
            <a:r>
              <a:rPr lang="ja-JP" altLang="en-US" sz="2400" dirty="0"/>
              <a:t>データベースを更新する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1285492-89CF-4BAA-8D80-15C6C55A5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" b="-1"/>
          <a:stretch/>
        </p:blipFill>
        <p:spPr>
          <a:xfrm>
            <a:off x="928041" y="3115733"/>
            <a:ext cx="9415514" cy="353218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5BF1D6-BB9A-4374-B4E4-01E2A5486940}"/>
              </a:ext>
            </a:extLst>
          </p:cNvPr>
          <p:cNvSpPr/>
          <p:nvPr/>
        </p:nvSpPr>
        <p:spPr>
          <a:xfrm>
            <a:off x="806832" y="4157220"/>
            <a:ext cx="7885759" cy="810705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057938FC-367E-47F5-9587-016DDE6D92A2}"/>
              </a:ext>
            </a:extLst>
          </p:cNvPr>
          <p:cNvSpPr/>
          <p:nvPr/>
        </p:nvSpPr>
        <p:spPr>
          <a:xfrm>
            <a:off x="9257536" y="2598262"/>
            <a:ext cx="2742413" cy="1661475"/>
          </a:xfrm>
          <a:prstGeom prst="wedgeRoundRectCallout">
            <a:avLst>
              <a:gd name="adj1" fmla="val -65392"/>
              <a:gd name="adj2" fmla="val 4811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初めて検索したお店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→</a:t>
            </a:r>
            <a:r>
              <a:rPr kumimoji="1" lang="en-US" altLang="ja-JP" sz="2000" dirty="0">
                <a:solidFill>
                  <a:schemeClr val="tx1"/>
                </a:solidFill>
              </a:rPr>
              <a:t>INSERT </a:t>
            </a:r>
            <a:r>
              <a:rPr kumimoji="1" lang="ja-JP" altLang="en-US" sz="2000" dirty="0">
                <a:solidFill>
                  <a:schemeClr val="tx1"/>
                </a:solidFill>
              </a:rPr>
              <a:t>文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→「店名、</a:t>
            </a:r>
            <a:r>
              <a:rPr kumimoji="1" lang="en-US" altLang="ja-JP" sz="2000" dirty="0">
                <a:solidFill>
                  <a:schemeClr val="tx1"/>
                </a:solidFill>
              </a:rPr>
              <a:t>1</a:t>
            </a:r>
            <a:r>
              <a:rPr kumimoji="1" lang="ja-JP" altLang="en-US" sz="2000" dirty="0">
                <a:solidFill>
                  <a:schemeClr val="tx1"/>
                </a:solidFill>
              </a:rPr>
              <a:t>」で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新規追加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9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8212-755A-4DE3-9C8C-CD30346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いいね！機能の搭載 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7227C-B0BE-4D8D-9406-59C8F67F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2" y="1398589"/>
            <a:ext cx="10075332" cy="4460344"/>
          </a:xfrm>
        </p:spPr>
        <p:txBody>
          <a:bodyPr/>
          <a:lstStyle/>
          <a:p>
            <a:r>
              <a:rPr lang="ja-JP" altLang="en-US" sz="2400" dirty="0"/>
              <a:t>ページ下部にて、お店にいいね！ができるようにした</a:t>
            </a:r>
            <a:endParaRPr lang="en-US" altLang="ja-JP" sz="2400" dirty="0"/>
          </a:p>
          <a:p>
            <a:r>
              <a:rPr lang="ja-JP" altLang="en-US" sz="2400" dirty="0"/>
              <a:t>いいね！をすると、店舗といいね数をまとめたデータベースから</a:t>
            </a:r>
            <a:br>
              <a:rPr lang="en-US" altLang="ja-JP" sz="2400" dirty="0"/>
            </a:br>
            <a:r>
              <a:rPr lang="ja-JP" altLang="en-US" sz="2400" dirty="0"/>
              <a:t>店舗を検索、その店舗のいいね数に </a:t>
            </a:r>
            <a:r>
              <a:rPr lang="en-US" altLang="ja-JP" sz="2400" dirty="0"/>
              <a:t>+1 </a:t>
            </a:r>
            <a:r>
              <a:rPr lang="ja-JP" altLang="en-US" sz="2400" dirty="0"/>
              <a:t>の処理を行い、</a:t>
            </a:r>
            <a:br>
              <a:rPr lang="en-US" altLang="ja-JP" sz="2400" dirty="0"/>
            </a:br>
            <a:r>
              <a:rPr lang="ja-JP" altLang="en-US" sz="2400" dirty="0"/>
              <a:t>データベースを更新する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1285492-89CF-4BAA-8D80-15C6C55A5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" b="-1"/>
          <a:stretch/>
        </p:blipFill>
        <p:spPr>
          <a:xfrm>
            <a:off x="928041" y="3115733"/>
            <a:ext cx="9415514" cy="353218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2A1C43-0BB3-4EB1-A3D8-029FFBF56E01}"/>
              </a:ext>
            </a:extLst>
          </p:cNvPr>
          <p:cNvSpPr/>
          <p:nvPr/>
        </p:nvSpPr>
        <p:spPr>
          <a:xfrm>
            <a:off x="799883" y="4953436"/>
            <a:ext cx="9543672" cy="132080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057938FC-367E-47F5-9587-016DDE6D92A2}"/>
              </a:ext>
            </a:extLst>
          </p:cNvPr>
          <p:cNvSpPr/>
          <p:nvPr/>
        </p:nvSpPr>
        <p:spPr>
          <a:xfrm>
            <a:off x="9156156" y="2657101"/>
            <a:ext cx="2891299" cy="2224726"/>
          </a:xfrm>
          <a:prstGeom prst="wedgeRoundRectCallout">
            <a:avLst>
              <a:gd name="adj1" fmla="val -68698"/>
              <a:gd name="adj2" fmla="val 8460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既に検索したことのあるお店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→</a:t>
            </a:r>
            <a:r>
              <a:rPr kumimoji="1" lang="en-US" altLang="ja-JP" sz="2000" dirty="0">
                <a:solidFill>
                  <a:schemeClr val="tx1"/>
                </a:solidFill>
              </a:rPr>
              <a:t>UPDATE </a:t>
            </a:r>
            <a:r>
              <a:rPr kumimoji="1" lang="ja-JP" altLang="en-US" sz="2000" dirty="0">
                <a:solidFill>
                  <a:schemeClr val="tx1"/>
                </a:solidFill>
              </a:rPr>
              <a:t>文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→「店名、これまでのいいね数</a:t>
            </a:r>
            <a:r>
              <a:rPr kumimoji="1" lang="en-US" altLang="ja-JP" sz="2000" dirty="0">
                <a:solidFill>
                  <a:schemeClr val="tx1"/>
                </a:solidFill>
              </a:rPr>
              <a:t>+1</a:t>
            </a:r>
            <a:r>
              <a:rPr kumimoji="1" lang="ja-JP" altLang="en-US" sz="2000" dirty="0">
                <a:solidFill>
                  <a:schemeClr val="tx1"/>
                </a:solidFill>
              </a:rPr>
              <a:t>」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で</a:t>
            </a:r>
            <a:r>
              <a:rPr kumimoji="1" lang="en-US" altLang="ja-JP" sz="2000" dirty="0">
                <a:solidFill>
                  <a:schemeClr val="tx1"/>
                </a:solidFill>
              </a:rPr>
              <a:t>DB</a:t>
            </a:r>
            <a:r>
              <a:rPr kumimoji="1" lang="ja-JP" altLang="en-US" sz="2000" dirty="0">
                <a:solidFill>
                  <a:schemeClr val="tx1"/>
                </a:solidFill>
              </a:rPr>
              <a:t>更新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978051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575</Words>
  <Application>Microsoft Office PowerPoint</Application>
  <PresentationFormat>ワイド画面</PresentationFormat>
  <Paragraphs>74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ファセット</vt:lpstr>
      <vt:lpstr>ホットペッパーAPI を用いた 飲食店検索サイトの作成</vt:lpstr>
      <vt:lpstr>サイトの構成・内容</vt:lpstr>
      <vt:lpstr>データベースの作成</vt:lpstr>
      <vt:lpstr>ログイン画面</vt:lpstr>
      <vt:lpstr>検索の流れ</vt:lpstr>
      <vt:lpstr>検索の流れ</vt:lpstr>
      <vt:lpstr>検索結果の表示</vt:lpstr>
      <vt:lpstr>いいね！機能の搭載 (1/2)</vt:lpstr>
      <vt:lpstr>いいね！機能の搭載 (2/2)</vt:lpstr>
      <vt:lpstr>実行結果</vt:lpstr>
      <vt:lpstr>実行結果</vt:lpstr>
      <vt:lpstr>実行結果</vt:lpstr>
      <vt:lpstr>実行結果</vt:lpstr>
      <vt:lpstr>実行結果</vt:lpstr>
      <vt:lpstr>実行結果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ホットペッパーAPI を用いた 飲食店検索サイトの作成</dc:title>
  <dc:creator>伊藤　葵</dc:creator>
  <cp:lastModifiedBy>伊藤　葵</cp:lastModifiedBy>
  <cp:revision>5</cp:revision>
  <dcterms:created xsi:type="dcterms:W3CDTF">2021-07-17T14:20:03Z</dcterms:created>
  <dcterms:modified xsi:type="dcterms:W3CDTF">2021-07-20T22:30:12Z</dcterms:modified>
</cp:coreProperties>
</file>