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8" r:id="rId6"/>
    <p:sldId id="279" r:id="rId7"/>
    <p:sldId id="280" r:id="rId8"/>
    <p:sldId id="281" r:id="rId9"/>
    <p:sldId id="282" r:id="rId10"/>
    <p:sldId id="284" r:id="rId11"/>
    <p:sldId id="285" r:id="rId12"/>
    <p:sldId id="283" r:id="rId13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23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CEB73A-EAD8-4600-A937-149261040EA7}" type="datetime1">
              <a:rPr lang="it-IT" smtClean="0"/>
              <a:t>12/06/2023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578EB8-0800-413D-B171-4C9FED7732A0}" type="datetime1">
              <a:rPr lang="it-IT" noProof="0" smtClean="0"/>
              <a:t>12/06/2023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B38DECDD-C56B-4B99-815C-4DC374BD0502}" type="datetime1">
              <a:rPr lang="it-IT" noProof="0" smtClean="0"/>
              <a:t>12/06/2023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1270D5-CA2E-4CCE-B3E3-1ED4C617F5FD}" type="datetime1">
              <a:rPr lang="it-IT" noProof="0" smtClean="0"/>
              <a:t>12/06/2023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D02021-081D-4BCD-8619-111A80C86AA4}" type="datetime1">
              <a:rPr lang="it-IT" noProof="0" smtClean="0"/>
              <a:t>12/06/2023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2CFC9B-8199-4464-9645-214B6EFF3046}" type="datetime1">
              <a:rPr lang="it-IT" noProof="0" smtClean="0"/>
              <a:t>12/06/2023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8EC901-D7B4-418A-90B0-E5FCBA6FFEA7}" type="datetime1">
              <a:rPr lang="it-IT" noProof="0" smtClean="0"/>
              <a:t>12/06/2023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B961D9-E81B-44AF-B812-435DD72BA78F}" type="datetime1">
              <a:rPr lang="it-IT" noProof="0" smtClean="0"/>
              <a:t>12/06/2023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FF653A-F944-4ACA-BE4F-5261464A4CE1}" type="datetime1">
              <a:rPr lang="it-IT" noProof="0" smtClean="0"/>
              <a:t>12/06/2023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835D5-4872-4F83-9549-4195BD19C9E7}" type="datetime1">
              <a:rPr lang="it-IT" noProof="0" smtClean="0"/>
              <a:t>12/06/2023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5AFA1D-B403-4233-93F5-9C17BC134037}" type="datetime1">
              <a:rPr lang="it-IT" noProof="0" smtClean="0"/>
              <a:t>12/06/2023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037F34-7F89-47FC-B829-DD18E8CE430E}" type="datetime1">
              <a:rPr lang="it-IT" noProof="0" smtClean="0"/>
              <a:t>12/06/2023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945EFA-1B37-428A-B390-4F21411152A4}" type="datetime1">
              <a:rPr lang="it-IT" noProof="0" smtClean="0"/>
              <a:t>12/06/2023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A6877D91-AE2A-4013-A171-54DDAEEA4374}" type="datetime1">
              <a:rPr lang="it-IT" noProof="0" smtClean="0"/>
              <a:t>12/06/2023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Progetto </a:t>
            </a:r>
            <a:r>
              <a:rPr lang="it-IT" dirty="0" err="1">
                <a:solidFill>
                  <a:srgbClr val="FFFFFF"/>
                </a:solidFill>
              </a:rPr>
              <a:t>eis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it-IT" dirty="0">
                <a:solidFill>
                  <a:srgbClr val="FFFFFF"/>
                </a:solidFill>
              </a:rPr>
              <a:t>Anello Gioia, Battistin Claudio, Malvestio Andrea, </a:t>
            </a:r>
            <a:r>
              <a:rPr lang="it-IT" dirty="0" err="1">
                <a:solidFill>
                  <a:srgbClr val="FFFFFF"/>
                </a:solidFill>
              </a:rPr>
              <a:t>Rocchegiani</a:t>
            </a:r>
            <a:r>
              <a:rPr lang="it-IT" dirty="0">
                <a:solidFill>
                  <a:srgbClr val="FFFFFF"/>
                </a:solidFill>
              </a:rPr>
              <a:t> Fabrizio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A4B11B-4AEE-128C-ACA8-28AF94B1E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Panoramica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6624AA-DE0D-62E8-DEC7-BF2EF60BC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b="0" dirty="0">
                <a:effectLst/>
                <a:latin typeface="Consolas" panose="020B0609020204030204" pitchFamily="49" charset="0"/>
              </a:rPr>
              <a:t>Il programma permette di scaricare gli articoli dal sito del The Guardian o da un insieme di articoli del New York Times già scaricati e di estrarre i cinquanta termini più importanti. </a:t>
            </a:r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69F18C4-68A9-FDE2-8F0B-3FEF0B2F2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344" y="3691149"/>
            <a:ext cx="5477639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0B1527-B2D2-14FF-A847-B131F6032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casi d’uso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5697AE3-1F60-4A0F-8239-F0465BF47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4873" y="2286000"/>
            <a:ext cx="4838392" cy="4022725"/>
          </a:xfrm>
        </p:spPr>
      </p:pic>
    </p:spTree>
    <p:extLst>
      <p:ext uri="{BB962C8B-B14F-4D97-AF65-F5344CB8AC3E}">
        <p14:creationId xmlns:p14="http://schemas.microsoft.com/office/powerpoint/2010/main" val="201401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53D2C3-B1C7-7D9E-0D68-D1F955824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di sequenza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FE4BF6C-3976-4E96-940A-EAD3B7844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99" y="2162479"/>
            <a:ext cx="116300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6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E6FCBF-F10D-07CF-70D0-75E1C1BF7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delle classi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5AC5390-8DD4-B73D-4BCC-8E887AFB2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0832" y="2286000"/>
            <a:ext cx="5346473" cy="4022725"/>
          </a:xfrm>
        </p:spPr>
      </p:pic>
    </p:spTree>
    <p:extLst>
      <p:ext uri="{BB962C8B-B14F-4D97-AF65-F5344CB8AC3E}">
        <p14:creationId xmlns:p14="http://schemas.microsoft.com/office/powerpoint/2010/main" val="280146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FBCC2D-A6F2-3046-C0EE-4F9ECE01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Model-</a:t>
            </a:r>
            <a:r>
              <a:rPr lang="it-IT" dirty="0" err="1"/>
              <a:t>view</a:t>
            </a:r>
            <a:r>
              <a:rPr lang="it-IT" dirty="0"/>
              <a:t>-controller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64DAD5-672C-3217-F1CE-85DD1B4A7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071872" cy="4023360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Model: contiene i metodi di accesso ai dati.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View</a:t>
            </a:r>
            <a:r>
              <a:rPr lang="it-IT" dirty="0"/>
              <a:t>: si occupa di visualizzare i dati all'utente e gestisce l'interazione fra quest'ultimo e l'infrastruttura sottostante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Controller: riceve i comandi dell'utente attraverso il </a:t>
            </a:r>
            <a:r>
              <a:rPr lang="it-IT" dirty="0" err="1"/>
              <a:t>View</a:t>
            </a:r>
            <a:r>
              <a:rPr lang="it-IT" dirty="0"/>
              <a:t> e reagisce eseguendo delle operazioni che possono interessare il Model e che portano generalmente ad un cambiamento di stato del </a:t>
            </a:r>
            <a:r>
              <a:rPr lang="it-IT" dirty="0" err="1"/>
              <a:t>View</a:t>
            </a:r>
            <a:r>
              <a:rPr lang="it-IT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03485B"/>
                </a:solidFill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È stato inoltre utilizzato il modello MCV, infatti esso permette di gestire più facilmente la manutenzione del programma grazie alla divisione dei componenti software che si occupano della presentazione dei dati e quelli che si occupano di gestire i dati stessi, inoltre, essendo il progetto diviso in parti tra i vari componenti, permette una divisione logica del codice in zone distinte aumentando l’efficienza complessiva.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1028" name="Picture 4" descr="Divisione dei ruoli in MVC">
            <a:extLst>
              <a:ext uri="{FF2B5EF4-FFF2-40B4-BE49-F238E27FC236}">
                <a16:creationId xmlns:a16="http://schemas.microsoft.com/office/drawing/2014/main" id="{8174E15B-C61F-747C-4922-304957ED1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774" y="2286000"/>
            <a:ext cx="3434556" cy="321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67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F993F9-3A4E-246B-58AA-5623B571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specifiche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A60ADD-1206-20E2-21F4-8D0ACA837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b="0" dirty="0">
                <a:effectLst/>
                <a:latin typeface="Consolas" panose="020B0609020204030204" pitchFamily="49" charset="0"/>
              </a:rPr>
              <a:t>- Il calcolo delle parole viene effettuato contando per ogni parola in quanti articoli appare(viene considerata solo la prima occorrenza del termine per ciascuna notizia).</a:t>
            </a:r>
          </a:p>
          <a:p>
            <a:r>
              <a:rPr lang="it-IT" sz="2000" b="0" dirty="0">
                <a:effectLst/>
                <a:latin typeface="Consolas" panose="020B0609020204030204" pitchFamily="49" charset="0"/>
              </a:rPr>
              <a:t>- Se nella parola è presente un trattino(-) essa viene considerata come un unico termine. Esempio: Bitcoin-friendly.</a:t>
            </a:r>
          </a:p>
          <a:p>
            <a:r>
              <a:rPr lang="it-IT" sz="2000" b="0" dirty="0">
                <a:effectLst/>
                <a:latin typeface="Consolas" panose="020B0609020204030204" pitchFamily="49" charset="0"/>
              </a:rPr>
              <a:t>- Vengono ignorate le parole presenti nel file </a:t>
            </a:r>
            <a:r>
              <a:rPr lang="it-IT" sz="2000" b="0" dirty="0" err="1">
                <a:effectLst/>
                <a:latin typeface="Consolas" panose="020B0609020204030204" pitchFamily="49" charset="0"/>
              </a:rPr>
              <a:t>Resources</a:t>
            </a:r>
            <a:r>
              <a:rPr lang="it-IT" sz="2000" b="0" dirty="0">
                <a:effectLst/>
                <a:latin typeface="Consolas" panose="020B0609020204030204" pitchFamily="49" charset="0"/>
              </a:rPr>
              <a:t>/stoplist.txt.</a:t>
            </a:r>
          </a:p>
          <a:p>
            <a:r>
              <a:rPr lang="it-IT" sz="2000" b="0" dirty="0">
                <a:effectLst/>
                <a:latin typeface="Consolas" panose="020B0609020204030204" pitchFamily="49" charset="0"/>
              </a:rPr>
              <a:t>- Vengono eliminati dalla parola i seguenti caratteri: ,.;:?!(){}^“”…♦¶’'’"“”\n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922409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2435CF-F1AE-B7C3-1289-96EB4BB4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Conteggio parole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0ED7753-3FAA-A709-B477-379CFD0A9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791" y="2084832"/>
            <a:ext cx="7304417" cy="427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90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D8D9BF-7AC8-51F3-05B6-E0D2E9B2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960802-E7F5-DD50-0465-DE66129F0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7829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591_TF22378848.potx" id="{FB84F41F-4448-4F11-BE81-DA351851639F}" vid="{0BF0C845-FE40-4202-9FFA-3A0C1052C57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Modello integrale</Template>
  <TotalTime>43</TotalTime>
  <Words>266</Words>
  <Application>Microsoft Office PowerPoint</Application>
  <PresentationFormat>Widescreen</PresentationFormat>
  <Paragraphs>20</Paragraphs>
  <Slides>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7" baseType="lpstr">
      <vt:lpstr>Arial</vt:lpstr>
      <vt:lpstr>Calibri</vt:lpstr>
      <vt:lpstr>Consolas</vt:lpstr>
      <vt:lpstr>Constantia</vt:lpstr>
      <vt:lpstr>Tw Cen MT</vt:lpstr>
      <vt:lpstr>Tw Cen MT Condensed</vt:lpstr>
      <vt:lpstr>Wingdings 3</vt:lpstr>
      <vt:lpstr>Integrale</vt:lpstr>
      <vt:lpstr>Progetto eis</vt:lpstr>
      <vt:lpstr>Panoramica progetto</vt:lpstr>
      <vt:lpstr>Diagramma casi d’uso</vt:lpstr>
      <vt:lpstr>Diagramma di sequenza</vt:lpstr>
      <vt:lpstr>Diagramma delle classi</vt:lpstr>
      <vt:lpstr>Model-view-controller</vt:lpstr>
      <vt:lpstr>specifiche</vt:lpstr>
      <vt:lpstr>Conteggio parole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eis</dc:title>
  <dc:creator>claudio.bdsn21@gmail.com</dc:creator>
  <cp:lastModifiedBy>claudio.bdsn21@gmail.com</cp:lastModifiedBy>
  <cp:revision>1</cp:revision>
  <dcterms:created xsi:type="dcterms:W3CDTF">2023-06-12T13:57:58Z</dcterms:created>
  <dcterms:modified xsi:type="dcterms:W3CDTF">2023-06-12T14:41:44Z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