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4" r:id="rId9"/>
    <p:sldId id="262" r:id="rId10"/>
    <p:sldId id="267" r:id="rId11"/>
    <p:sldId id="265" r:id="rId12"/>
    <p:sldId id="266"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1322D1-15C8-44E2-9ED9-FF024DF9BE9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1A3CB74-EDBF-48E9-A4AE-B17A1FD355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605BB1C5-640E-4F17-849D-68534A2B32B9}"/>
              </a:ext>
            </a:extLst>
          </p:cNvPr>
          <p:cNvSpPr>
            <a:spLocks noGrp="1"/>
          </p:cNvSpPr>
          <p:nvPr>
            <p:ph type="dt" sz="half" idx="10"/>
          </p:nvPr>
        </p:nvSpPr>
        <p:spPr/>
        <p:txBody>
          <a:bodyPr/>
          <a:lstStyle/>
          <a:p>
            <a:fld id="{9E0F6426-4685-4CFC-802D-A9B37AB6709B}" type="datetimeFigureOut">
              <a:rPr lang="de-DE" smtClean="0"/>
              <a:t>13.08.2021</a:t>
            </a:fld>
            <a:endParaRPr lang="de-DE"/>
          </a:p>
        </p:txBody>
      </p:sp>
      <p:sp>
        <p:nvSpPr>
          <p:cNvPr id="5" name="Fußzeilenplatzhalter 4">
            <a:extLst>
              <a:ext uri="{FF2B5EF4-FFF2-40B4-BE49-F238E27FC236}">
                <a16:creationId xmlns:a16="http://schemas.microsoft.com/office/drawing/2014/main" id="{ED232770-0A39-4C06-B4E7-51ED6A876DA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0EED40D-296C-4236-B9E9-B89C087F300B}"/>
              </a:ext>
            </a:extLst>
          </p:cNvPr>
          <p:cNvSpPr>
            <a:spLocks noGrp="1"/>
          </p:cNvSpPr>
          <p:nvPr>
            <p:ph type="sldNum" sz="quarter" idx="12"/>
          </p:nvPr>
        </p:nvSpPr>
        <p:spPr/>
        <p:txBody>
          <a:bodyPr/>
          <a:lstStyle/>
          <a:p>
            <a:fld id="{C47EAAA0-0DC0-4165-A0CE-D6D76E9F3916}" type="slidenum">
              <a:rPr lang="de-DE" smtClean="0"/>
              <a:t>‹Nr.›</a:t>
            </a:fld>
            <a:endParaRPr lang="de-DE"/>
          </a:p>
        </p:txBody>
      </p:sp>
    </p:spTree>
    <p:extLst>
      <p:ext uri="{BB962C8B-B14F-4D97-AF65-F5344CB8AC3E}">
        <p14:creationId xmlns:p14="http://schemas.microsoft.com/office/powerpoint/2010/main" val="925069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04461E-9643-4AF5-8BD2-D9C040BAD13C}"/>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010965A-57AD-411D-9485-D63D1767B1B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A497A52-B523-4317-BDDC-32998D24C513}"/>
              </a:ext>
            </a:extLst>
          </p:cNvPr>
          <p:cNvSpPr>
            <a:spLocks noGrp="1"/>
          </p:cNvSpPr>
          <p:nvPr>
            <p:ph type="dt" sz="half" idx="10"/>
          </p:nvPr>
        </p:nvSpPr>
        <p:spPr/>
        <p:txBody>
          <a:bodyPr/>
          <a:lstStyle/>
          <a:p>
            <a:fld id="{9E0F6426-4685-4CFC-802D-A9B37AB6709B}" type="datetimeFigureOut">
              <a:rPr lang="de-DE" smtClean="0"/>
              <a:t>13.08.2021</a:t>
            </a:fld>
            <a:endParaRPr lang="de-DE"/>
          </a:p>
        </p:txBody>
      </p:sp>
      <p:sp>
        <p:nvSpPr>
          <p:cNvPr id="5" name="Fußzeilenplatzhalter 4">
            <a:extLst>
              <a:ext uri="{FF2B5EF4-FFF2-40B4-BE49-F238E27FC236}">
                <a16:creationId xmlns:a16="http://schemas.microsoft.com/office/drawing/2014/main" id="{6227C1DD-DF05-436A-9A38-FB0B233B2AA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5222753-9ABE-4535-96D8-0F3AF022D4B9}"/>
              </a:ext>
            </a:extLst>
          </p:cNvPr>
          <p:cNvSpPr>
            <a:spLocks noGrp="1"/>
          </p:cNvSpPr>
          <p:nvPr>
            <p:ph type="sldNum" sz="quarter" idx="12"/>
          </p:nvPr>
        </p:nvSpPr>
        <p:spPr/>
        <p:txBody>
          <a:bodyPr/>
          <a:lstStyle/>
          <a:p>
            <a:fld id="{C47EAAA0-0DC0-4165-A0CE-D6D76E9F3916}" type="slidenum">
              <a:rPr lang="de-DE" smtClean="0"/>
              <a:t>‹Nr.›</a:t>
            </a:fld>
            <a:endParaRPr lang="de-DE"/>
          </a:p>
        </p:txBody>
      </p:sp>
    </p:spTree>
    <p:extLst>
      <p:ext uri="{BB962C8B-B14F-4D97-AF65-F5344CB8AC3E}">
        <p14:creationId xmlns:p14="http://schemas.microsoft.com/office/powerpoint/2010/main" val="2102217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335A59A-04AF-4AC6-B309-F956027D78B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198748F-7C53-4CE6-BE9E-CABEDA83DF6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09E6905-422E-439C-A885-378FDCB430CA}"/>
              </a:ext>
            </a:extLst>
          </p:cNvPr>
          <p:cNvSpPr>
            <a:spLocks noGrp="1"/>
          </p:cNvSpPr>
          <p:nvPr>
            <p:ph type="dt" sz="half" idx="10"/>
          </p:nvPr>
        </p:nvSpPr>
        <p:spPr/>
        <p:txBody>
          <a:bodyPr/>
          <a:lstStyle/>
          <a:p>
            <a:fld id="{9E0F6426-4685-4CFC-802D-A9B37AB6709B}" type="datetimeFigureOut">
              <a:rPr lang="de-DE" smtClean="0"/>
              <a:t>13.08.2021</a:t>
            </a:fld>
            <a:endParaRPr lang="de-DE"/>
          </a:p>
        </p:txBody>
      </p:sp>
      <p:sp>
        <p:nvSpPr>
          <p:cNvPr id="5" name="Fußzeilenplatzhalter 4">
            <a:extLst>
              <a:ext uri="{FF2B5EF4-FFF2-40B4-BE49-F238E27FC236}">
                <a16:creationId xmlns:a16="http://schemas.microsoft.com/office/drawing/2014/main" id="{14168D06-6B4F-4C5C-A429-019EC177288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D42B9A0-1ACC-4940-A920-C38D64314B80}"/>
              </a:ext>
            </a:extLst>
          </p:cNvPr>
          <p:cNvSpPr>
            <a:spLocks noGrp="1"/>
          </p:cNvSpPr>
          <p:nvPr>
            <p:ph type="sldNum" sz="quarter" idx="12"/>
          </p:nvPr>
        </p:nvSpPr>
        <p:spPr/>
        <p:txBody>
          <a:bodyPr/>
          <a:lstStyle/>
          <a:p>
            <a:fld id="{C47EAAA0-0DC0-4165-A0CE-D6D76E9F3916}" type="slidenum">
              <a:rPr lang="de-DE" smtClean="0"/>
              <a:t>‹Nr.›</a:t>
            </a:fld>
            <a:endParaRPr lang="de-DE"/>
          </a:p>
        </p:txBody>
      </p:sp>
    </p:spTree>
    <p:extLst>
      <p:ext uri="{BB962C8B-B14F-4D97-AF65-F5344CB8AC3E}">
        <p14:creationId xmlns:p14="http://schemas.microsoft.com/office/powerpoint/2010/main" val="993171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87788A-0C88-41E7-AEA1-C284C3BC6A6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322C32A-3AF4-4263-B0CC-C8469C6B7A6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782D46B-4D3C-45DF-9AF6-0AA30C8CCE50}"/>
              </a:ext>
            </a:extLst>
          </p:cNvPr>
          <p:cNvSpPr>
            <a:spLocks noGrp="1"/>
          </p:cNvSpPr>
          <p:nvPr>
            <p:ph type="dt" sz="half" idx="10"/>
          </p:nvPr>
        </p:nvSpPr>
        <p:spPr/>
        <p:txBody>
          <a:bodyPr/>
          <a:lstStyle/>
          <a:p>
            <a:fld id="{9E0F6426-4685-4CFC-802D-A9B37AB6709B}" type="datetimeFigureOut">
              <a:rPr lang="de-DE" smtClean="0"/>
              <a:t>13.08.2021</a:t>
            </a:fld>
            <a:endParaRPr lang="de-DE"/>
          </a:p>
        </p:txBody>
      </p:sp>
      <p:sp>
        <p:nvSpPr>
          <p:cNvPr id="5" name="Fußzeilenplatzhalter 4">
            <a:extLst>
              <a:ext uri="{FF2B5EF4-FFF2-40B4-BE49-F238E27FC236}">
                <a16:creationId xmlns:a16="http://schemas.microsoft.com/office/drawing/2014/main" id="{1928381A-3AC4-4AB7-A8F8-FB88EE00C00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DF0089-A34D-4E46-BEDD-D1C42BB4EF9F}"/>
              </a:ext>
            </a:extLst>
          </p:cNvPr>
          <p:cNvSpPr>
            <a:spLocks noGrp="1"/>
          </p:cNvSpPr>
          <p:nvPr>
            <p:ph type="sldNum" sz="quarter" idx="12"/>
          </p:nvPr>
        </p:nvSpPr>
        <p:spPr/>
        <p:txBody>
          <a:bodyPr/>
          <a:lstStyle/>
          <a:p>
            <a:fld id="{C47EAAA0-0DC0-4165-A0CE-D6D76E9F3916}" type="slidenum">
              <a:rPr lang="de-DE" smtClean="0"/>
              <a:t>‹Nr.›</a:t>
            </a:fld>
            <a:endParaRPr lang="de-DE"/>
          </a:p>
        </p:txBody>
      </p:sp>
    </p:spTree>
    <p:extLst>
      <p:ext uri="{BB962C8B-B14F-4D97-AF65-F5344CB8AC3E}">
        <p14:creationId xmlns:p14="http://schemas.microsoft.com/office/powerpoint/2010/main" val="241478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66BDA6-9D82-4770-AA33-6E8BE69DE4D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70ABCC94-9633-4178-A134-82C1EB7DFD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DC994E1-069F-44E9-AC5B-447CF93AB198}"/>
              </a:ext>
            </a:extLst>
          </p:cNvPr>
          <p:cNvSpPr>
            <a:spLocks noGrp="1"/>
          </p:cNvSpPr>
          <p:nvPr>
            <p:ph type="dt" sz="half" idx="10"/>
          </p:nvPr>
        </p:nvSpPr>
        <p:spPr/>
        <p:txBody>
          <a:bodyPr/>
          <a:lstStyle/>
          <a:p>
            <a:fld id="{9E0F6426-4685-4CFC-802D-A9B37AB6709B}" type="datetimeFigureOut">
              <a:rPr lang="de-DE" smtClean="0"/>
              <a:t>13.08.2021</a:t>
            </a:fld>
            <a:endParaRPr lang="de-DE"/>
          </a:p>
        </p:txBody>
      </p:sp>
      <p:sp>
        <p:nvSpPr>
          <p:cNvPr id="5" name="Fußzeilenplatzhalter 4">
            <a:extLst>
              <a:ext uri="{FF2B5EF4-FFF2-40B4-BE49-F238E27FC236}">
                <a16:creationId xmlns:a16="http://schemas.microsoft.com/office/drawing/2014/main" id="{AE58A72F-E087-47AC-BEA8-C92CA7BC7A7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8E99F82-A12A-4F15-99D2-649FC0BFD400}"/>
              </a:ext>
            </a:extLst>
          </p:cNvPr>
          <p:cNvSpPr>
            <a:spLocks noGrp="1"/>
          </p:cNvSpPr>
          <p:nvPr>
            <p:ph type="sldNum" sz="quarter" idx="12"/>
          </p:nvPr>
        </p:nvSpPr>
        <p:spPr/>
        <p:txBody>
          <a:bodyPr/>
          <a:lstStyle/>
          <a:p>
            <a:fld id="{C47EAAA0-0DC0-4165-A0CE-D6D76E9F3916}" type="slidenum">
              <a:rPr lang="de-DE" smtClean="0"/>
              <a:t>‹Nr.›</a:t>
            </a:fld>
            <a:endParaRPr lang="de-DE"/>
          </a:p>
        </p:txBody>
      </p:sp>
    </p:spTree>
    <p:extLst>
      <p:ext uri="{BB962C8B-B14F-4D97-AF65-F5344CB8AC3E}">
        <p14:creationId xmlns:p14="http://schemas.microsoft.com/office/powerpoint/2010/main" val="292136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4219E-B807-4C80-94BD-761E3120466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C3FE604-D350-4B2F-8AF8-86A39971FED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10700998-1792-4C9D-948A-3E745153165B}"/>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21410C68-A09F-4C34-95D3-3A5CC2C02685}"/>
              </a:ext>
            </a:extLst>
          </p:cNvPr>
          <p:cNvSpPr>
            <a:spLocks noGrp="1"/>
          </p:cNvSpPr>
          <p:nvPr>
            <p:ph type="dt" sz="half" idx="10"/>
          </p:nvPr>
        </p:nvSpPr>
        <p:spPr/>
        <p:txBody>
          <a:bodyPr/>
          <a:lstStyle/>
          <a:p>
            <a:fld id="{9E0F6426-4685-4CFC-802D-A9B37AB6709B}" type="datetimeFigureOut">
              <a:rPr lang="de-DE" smtClean="0"/>
              <a:t>13.08.2021</a:t>
            </a:fld>
            <a:endParaRPr lang="de-DE"/>
          </a:p>
        </p:txBody>
      </p:sp>
      <p:sp>
        <p:nvSpPr>
          <p:cNvPr id="6" name="Fußzeilenplatzhalter 5">
            <a:extLst>
              <a:ext uri="{FF2B5EF4-FFF2-40B4-BE49-F238E27FC236}">
                <a16:creationId xmlns:a16="http://schemas.microsoft.com/office/drawing/2014/main" id="{169E7BD1-5283-426B-BED5-EBB99A57EBC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6EA13A6-F83D-46A7-AF37-92B5888BE1D8}"/>
              </a:ext>
            </a:extLst>
          </p:cNvPr>
          <p:cNvSpPr>
            <a:spLocks noGrp="1"/>
          </p:cNvSpPr>
          <p:nvPr>
            <p:ph type="sldNum" sz="quarter" idx="12"/>
          </p:nvPr>
        </p:nvSpPr>
        <p:spPr/>
        <p:txBody>
          <a:bodyPr/>
          <a:lstStyle/>
          <a:p>
            <a:fld id="{C47EAAA0-0DC0-4165-A0CE-D6D76E9F3916}" type="slidenum">
              <a:rPr lang="de-DE" smtClean="0"/>
              <a:t>‹Nr.›</a:t>
            </a:fld>
            <a:endParaRPr lang="de-DE"/>
          </a:p>
        </p:txBody>
      </p:sp>
    </p:spTree>
    <p:extLst>
      <p:ext uri="{BB962C8B-B14F-4D97-AF65-F5344CB8AC3E}">
        <p14:creationId xmlns:p14="http://schemas.microsoft.com/office/powerpoint/2010/main" val="57574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29EBFA-52AB-40B7-88D8-ABC5BAEDAFA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5587315-6AB0-49FD-87B6-E3BF0C3F69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8AD58D3-3F0B-4A69-BE05-3B081F916ADB}"/>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A58F005F-7A98-41B1-B47D-D3A955B359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7E38321-97F6-4D21-A0B8-9DB6DB32C664}"/>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B2637D7B-43DF-41CD-A298-E66BFF3F7872}"/>
              </a:ext>
            </a:extLst>
          </p:cNvPr>
          <p:cNvSpPr>
            <a:spLocks noGrp="1"/>
          </p:cNvSpPr>
          <p:nvPr>
            <p:ph type="dt" sz="half" idx="10"/>
          </p:nvPr>
        </p:nvSpPr>
        <p:spPr/>
        <p:txBody>
          <a:bodyPr/>
          <a:lstStyle/>
          <a:p>
            <a:fld id="{9E0F6426-4685-4CFC-802D-A9B37AB6709B}" type="datetimeFigureOut">
              <a:rPr lang="de-DE" smtClean="0"/>
              <a:t>13.08.2021</a:t>
            </a:fld>
            <a:endParaRPr lang="de-DE"/>
          </a:p>
        </p:txBody>
      </p:sp>
      <p:sp>
        <p:nvSpPr>
          <p:cNvPr id="8" name="Fußzeilenplatzhalter 7">
            <a:extLst>
              <a:ext uri="{FF2B5EF4-FFF2-40B4-BE49-F238E27FC236}">
                <a16:creationId xmlns:a16="http://schemas.microsoft.com/office/drawing/2014/main" id="{55CEC92A-1DA6-4367-A190-8AE6A03B36D4}"/>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CD623A3-4267-4048-816C-694ADB7D6305}"/>
              </a:ext>
            </a:extLst>
          </p:cNvPr>
          <p:cNvSpPr>
            <a:spLocks noGrp="1"/>
          </p:cNvSpPr>
          <p:nvPr>
            <p:ph type="sldNum" sz="quarter" idx="12"/>
          </p:nvPr>
        </p:nvSpPr>
        <p:spPr/>
        <p:txBody>
          <a:bodyPr/>
          <a:lstStyle/>
          <a:p>
            <a:fld id="{C47EAAA0-0DC0-4165-A0CE-D6D76E9F3916}" type="slidenum">
              <a:rPr lang="de-DE" smtClean="0"/>
              <a:t>‹Nr.›</a:t>
            </a:fld>
            <a:endParaRPr lang="de-DE"/>
          </a:p>
        </p:txBody>
      </p:sp>
    </p:spTree>
    <p:extLst>
      <p:ext uri="{BB962C8B-B14F-4D97-AF65-F5344CB8AC3E}">
        <p14:creationId xmlns:p14="http://schemas.microsoft.com/office/powerpoint/2010/main" val="2378663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AE4B06-B71F-42CA-BBD9-B9106FA10E4C}"/>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0895E1E-DC55-4D9E-BBA6-5590B59862EF}"/>
              </a:ext>
            </a:extLst>
          </p:cNvPr>
          <p:cNvSpPr>
            <a:spLocks noGrp="1"/>
          </p:cNvSpPr>
          <p:nvPr>
            <p:ph type="dt" sz="half" idx="10"/>
          </p:nvPr>
        </p:nvSpPr>
        <p:spPr/>
        <p:txBody>
          <a:bodyPr/>
          <a:lstStyle/>
          <a:p>
            <a:fld id="{9E0F6426-4685-4CFC-802D-A9B37AB6709B}" type="datetimeFigureOut">
              <a:rPr lang="de-DE" smtClean="0"/>
              <a:t>13.08.2021</a:t>
            </a:fld>
            <a:endParaRPr lang="de-DE"/>
          </a:p>
        </p:txBody>
      </p:sp>
      <p:sp>
        <p:nvSpPr>
          <p:cNvPr id="4" name="Fußzeilenplatzhalter 3">
            <a:extLst>
              <a:ext uri="{FF2B5EF4-FFF2-40B4-BE49-F238E27FC236}">
                <a16:creationId xmlns:a16="http://schemas.microsoft.com/office/drawing/2014/main" id="{81BC7025-394F-480F-9B5E-CF58AABB3FD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3DEE08DC-0C3F-4883-874C-51594F699FF4}"/>
              </a:ext>
            </a:extLst>
          </p:cNvPr>
          <p:cNvSpPr>
            <a:spLocks noGrp="1"/>
          </p:cNvSpPr>
          <p:nvPr>
            <p:ph type="sldNum" sz="quarter" idx="12"/>
          </p:nvPr>
        </p:nvSpPr>
        <p:spPr/>
        <p:txBody>
          <a:bodyPr/>
          <a:lstStyle/>
          <a:p>
            <a:fld id="{C47EAAA0-0DC0-4165-A0CE-D6D76E9F3916}" type="slidenum">
              <a:rPr lang="de-DE" smtClean="0"/>
              <a:t>‹Nr.›</a:t>
            </a:fld>
            <a:endParaRPr lang="de-DE"/>
          </a:p>
        </p:txBody>
      </p:sp>
    </p:spTree>
    <p:extLst>
      <p:ext uri="{BB962C8B-B14F-4D97-AF65-F5344CB8AC3E}">
        <p14:creationId xmlns:p14="http://schemas.microsoft.com/office/powerpoint/2010/main" val="2948237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E89939B-0994-47D4-ADB2-A15F41D0BD19}"/>
              </a:ext>
            </a:extLst>
          </p:cNvPr>
          <p:cNvSpPr>
            <a:spLocks noGrp="1"/>
          </p:cNvSpPr>
          <p:nvPr>
            <p:ph type="dt" sz="half" idx="10"/>
          </p:nvPr>
        </p:nvSpPr>
        <p:spPr/>
        <p:txBody>
          <a:bodyPr/>
          <a:lstStyle/>
          <a:p>
            <a:fld id="{9E0F6426-4685-4CFC-802D-A9B37AB6709B}" type="datetimeFigureOut">
              <a:rPr lang="de-DE" smtClean="0"/>
              <a:t>13.08.2021</a:t>
            </a:fld>
            <a:endParaRPr lang="de-DE"/>
          </a:p>
        </p:txBody>
      </p:sp>
      <p:sp>
        <p:nvSpPr>
          <p:cNvPr id="3" name="Fußzeilenplatzhalter 2">
            <a:extLst>
              <a:ext uri="{FF2B5EF4-FFF2-40B4-BE49-F238E27FC236}">
                <a16:creationId xmlns:a16="http://schemas.microsoft.com/office/drawing/2014/main" id="{343E664D-6346-4EF7-A6E4-68752737B87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CBF9FC4-115D-4976-853F-CE6F876DCECC}"/>
              </a:ext>
            </a:extLst>
          </p:cNvPr>
          <p:cNvSpPr>
            <a:spLocks noGrp="1"/>
          </p:cNvSpPr>
          <p:nvPr>
            <p:ph type="sldNum" sz="quarter" idx="12"/>
          </p:nvPr>
        </p:nvSpPr>
        <p:spPr/>
        <p:txBody>
          <a:bodyPr/>
          <a:lstStyle/>
          <a:p>
            <a:fld id="{C47EAAA0-0DC0-4165-A0CE-D6D76E9F3916}" type="slidenum">
              <a:rPr lang="de-DE" smtClean="0"/>
              <a:t>‹Nr.›</a:t>
            </a:fld>
            <a:endParaRPr lang="de-DE"/>
          </a:p>
        </p:txBody>
      </p:sp>
    </p:spTree>
    <p:extLst>
      <p:ext uri="{BB962C8B-B14F-4D97-AF65-F5344CB8AC3E}">
        <p14:creationId xmlns:p14="http://schemas.microsoft.com/office/powerpoint/2010/main" val="1368497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19F030-2969-40EB-93BE-C4D8EB0471D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6C23DA7C-D0E9-4474-86D3-36CEE5DE0F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C20DE2F-5937-4A4A-9FF8-7C595073A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AE0AC2F-A608-4C20-BF33-AE7820810BB5}"/>
              </a:ext>
            </a:extLst>
          </p:cNvPr>
          <p:cNvSpPr>
            <a:spLocks noGrp="1"/>
          </p:cNvSpPr>
          <p:nvPr>
            <p:ph type="dt" sz="half" idx="10"/>
          </p:nvPr>
        </p:nvSpPr>
        <p:spPr/>
        <p:txBody>
          <a:bodyPr/>
          <a:lstStyle/>
          <a:p>
            <a:fld id="{9E0F6426-4685-4CFC-802D-A9B37AB6709B}" type="datetimeFigureOut">
              <a:rPr lang="de-DE" smtClean="0"/>
              <a:t>13.08.2021</a:t>
            </a:fld>
            <a:endParaRPr lang="de-DE"/>
          </a:p>
        </p:txBody>
      </p:sp>
      <p:sp>
        <p:nvSpPr>
          <p:cNvPr id="6" name="Fußzeilenplatzhalter 5">
            <a:extLst>
              <a:ext uri="{FF2B5EF4-FFF2-40B4-BE49-F238E27FC236}">
                <a16:creationId xmlns:a16="http://schemas.microsoft.com/office/drawing/2014/main" id="{76056A9C-67E3-44ED-9364-C8F1C72E522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137B2F1-7282-4C87-BDC1-74A0C149AD5C}"/>
              </a:ext>
            </a:extLst>
          </p:cNvPr>
          <p:cNvSpPr>
            <a:spLocks noGrp="1"/>
          </p:cNvSpPr>
          <p:nvPr>
            <p:ph type="sldNum" sz="quarter" idx="12"/>
          </p:nvPr>
        </p:nvSpPr>
        <p:spPr/>
        <p:txBody>
          <a:bodyPr/>
          <a:lstStyle/>
          <a:p>
            <a:fld id="{C47EAAA0-0DC0-4165-A0CE-D6D76E9F3916}" type="slidenum">
              <a:rPr lang="de-DE" smtClean="0"/>
              <a:t>‹Nr.›</a:t>
            </a:fld>
            <a:endParaRPr lang="de-DE"/>
          </a:p>
        </p:txBody>
      </p:sp>
    </p:spTree>
    <p:extLst>
      <p:ext uri="{BB962C8B-B14F-4D97-AF65-F5344CB8AC3E}">
        <p14:creationId xmlns:p14="http://schemas.microsoft.com/office/powerpoint/2010/main" val="4075981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70A5F0-0AC9-46F0-95CC-1743156C56B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5FE7AEAF-24D9-4ABB-979F-08DCF36CE2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5D57391A-2554-4903-ABF7-90B2B74097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8E462B0-BB07-4C04-9868-7A8D2DFB38D9}"/>
              </a:ext>
            </a:extLst>
          </p:cNvPr>
          <p:cNvSpPr>
            <a:spLocks noGrp="1"/>
          </p:cNvSpPr>
          <p:nvPr>
            <p:ph type="dt" sz="half" idx="10"/>
          </p:nvPr>
        </p:nvSpPr>
        <p:spPr/>
        <p:txBody>
          <a:bodyPr/>
          <a:lstStyle/>
          <a:p>
            <a:fld id="{9E0F6426-4685-4CFC-802D-A9B37AB6709B}" type="datetimeFigureOut">
              <a:rPr lang="de-DE" smtClean="0"/>
              <a:t>13.08.2021</a:t>
            </a:fld>
            <a:endParaRPr lang="de-DE"/>
          </a:p>
        </p:txBody>
      </p:sp>
      <p:sp>
        <p:nvSpPr>
          <p:cNvPr id="6" name="Fußzeilenplatzhalter 5">
            <a:extLst>
              <a:ext uri="{FF2B5EF4-FFF2-40B4-BE49-F238E27FC236}">
                <a16:creationId xmlns:a16="http://schemas.microsoft.com/office/drawing/2014/main" id="{DD72BD9F-05B4-4D22-B137-32AD0138344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B75BCB4-FDA8-4BD6-833B-029B9F72B799}"/>
              </a:ext>
            </a:extLst>
          </p:cNvPr>
          <p:cNvSpPr>
            <a:spLocks noGrp="1"/>
          </p:cNvSpPr>
          <p:nvPr>
            <p:ph type="sldNum" sz="quarter" idx="12"/>
          </p:nvPr>
        </p:nvSpPr>
        <p:spPr/>
        <p:txBody>
          <a:bodyPr/>
          <a:lstStyle/>
          <a:p>
            <a:fld id="{C47EAAA0-0DC0-4165-A0CE-D6D76E9F3916}" type="slidenum">
              <a:rPr lang="de-DE" smtClean="0"/>
              <a:t>‹Nr.›</a:t>
            </a:fld>
            <a:endParaRPr lang="de-DE"/>
          </a:p>
        </p:txBody>
      </p:sp>
    </p:spTree>
    <p:extLst>
      <p:ext uri="{BB962C8B-B14F-4D97-AF65-F5344CB8AC3E}">
        <p14:creationId xmlns:p14="http://schemas.microsoft.com/office/powerpoint/2010/main" val="493700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19E11DC-071C-4B4D-9C5C-160E5E68D3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BEAD501-D500-49F3-B695-A94DB9686C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CC4D18F-B056-496D-B399-4B6CC083D3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0F6426-4685-4CFC-802D-A9B37AB6709B}" type="datetimeFigureOut">
              <a:rPr lang="de-DE" smtClean="0"/>
              <a:t>13.08.2021</a:t>
            </a:fld>
            <a:endParaRPr lang="de-DE"/>
          </a:p>
        </p:txBody>
      </p:sp>
      <p:sp>
        <p:nvSpPr>
          <p:cNvPr id="5" name="Fußzeilenplatzhalter 4">
            <a:extLst>
              <a:ext uri="{FF2B5EF4-FFF2-40B4-BE49-F238E27FC236}">
                <a16:creationId xmlns:a16="http://schemas.microsoft.com/office/drawing/2014/main" id="{A484AE18-A0F3-4447-8124-5DB4911DCF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4F0CBCB-7573-4D47-96FE-C6ECB16B8F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EAAA0-0DC0-4165-A0CE-D6D76E9F3916}" type="slidenum">
              <a:rPr lang="de-DE" smtClean="0"/>
              <a:t>‹Nr.›</a:t>
            </a:fld>
            <a:endParaRPr lang="de-DE"/>
          </a:p>
        </p:txBody>
      </p:sp>
    </p:spTree>
    <p:extLst>
      <p:ext uri="{BB962C8B-B14F-4D97-AF65-F5344CB8AC3E}">
        <p14:creationId xmlns:p14="http://schemas.microsoft.com/office/powerpoint/2010/main" val="2257483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dkriesel.com/_media/science/neuronalenetze-de-zeta2-2col-dkrieselcom.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google.com/document/d/11k69E3xgZ7jZd-JyNitOygZMCqrk6rPWrnLGmBed2cA/edit?usp=sharing"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file:///C:\Users\sasch\OneDrive\Dokumente\Studium\Systems%20Engineering\EBM\GanttUebersichtsdiagramm.xls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docs.google.com/document/d/11k69E3xgZ7jZd-JyNitOygZMCqrk6rPWrnLGmBed2cA/edit?usp=sharing"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16EC4F-AE32-4FE0-85D1-4656850FE4AF}"/>
              </a:ext>
            </a:extLst>
          </p:cNvPr>
          <p:cNvSpPr>
            <a:spLocks noGrp="1"/>
          </p:cNvSpPr>
          <p:nvPr>
            <p:ph type="ctrTitle"/>
          </p:nvPr>
        </p:nvSpPr>
        <p:spPr/>
        <p:txBody>
          <a:bodyPr/>
          <a:lstStyle/>
          <a:p>
            <a:r>
              <a:rPr lang="de-DE" dirty="0"/>
              <a:t>EBM</a:t>
            </a:r>
          </a:p>
        </p:txBody>
      </p:sp>
      <p:sp>
        <p:nvSpPr>
          <p:cNvPr id="3" name="Untertitel 2">
            <a:extLst>
              <a:ext uri="{FF2B5EF4-FFF2-40B4-BE49-F238E27FC236}">
                <a16:creationId xmlns:a16="http://schemas.microsoft.com/office/drawing/2014/main" id="{4B40C0D3-7B77-40A7-8B43-C73D46F739F2}"/>
              </a:ext>
            </a:extLst>
          </p:cNvPr>
          <p:cNvSpPr>
            <a:spLocks noGrp="1"/>
          </p:cNvSpPr>
          <p:nvPr>
            <p:ph type="subTitle" idx="1"/>
          </p:nvPr>
        </p:nvSpPr>
        <p:spPr/>
        <p:txBody>
          <a:bodyPr/>
          <a:lstStyle/>
          <a:p>
            <a:r>
              <a:rPr lang="de-DE" dirty="0"/>
              <a:t>Zwischenstand 13.8</a:t>
            </a:r>
          </a:p>
        </p:txBody>
      </p:sp>
    </p:spTree>
    <p:extLst>
      <p:ext uri="{BB962C8B-B14F-4D97-AF65-F5344CB8AC3E}">
        <p14:creationId xmlns:p14="http://schemas.microsoft.com/office/powerpoint/2010/main" val="1547598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25C207-2C45-4036-8447-20D93DBE2296}"/>
              </a:ext>
            </a:extLst>
          </p:cNvPr>
          <p:cNvSpPr>
            <a:spLocks noGrp="1"/>
          </p:cNvSpPr>
          <p:nvPr>
            <p:ph type="title"/>
          </p:nvPr>
        </p:nvSpPr>
        <p:spPr/>
        <p:txBody>
          <a:bodyPr/>
          <a:lstStyle/>
          <a:p>
            <a:r>
              <a:rPr lang="de-DE" dirty="0" err="1"/>
              <a:t>To</a:t>
            </a:r>
            <a:r>
              <a:rPr lang="de-DE" dirty="0"/>
              <a:t> Do</a:t>
            </a:r>
          </a:p>
        </p:txBody>
      </p:sp>
      <p:sp>
        <p:nvSpPr>
          <p:cNvPr id="3" name="Inhaltsplatzhalter 2">
            <a:extLst>
              <a:ext uri="{FF2B5EF4-FFF2-40B4-BE49-F238E27FC236}">
                <a16:creationId xmlns:a16="http://schemas.microsoft.com/office/drawing/2014/main" id="{8AC8DD35-8D32-4D54-A0B7-40FED602059E}"/>
              </a:ext>
            </a:extLst>
          </p:cNvPr>
          <p:cNvSpPr>
            <a:spLocks noGrp="1"/>
          </p:cNvSpPr>
          <p:nvPr>
            <p:ph idx="1"/>
          </p:nvPr>
        </p:nvSpPr>
        <p:spPr/>
        <p:txBody>
          <a:bodyPr>
            <a:normAutofit fontScale="70000" lnSpcReduction="20000"/>
          </a:bodyPr>
          <a:lstStyle/>
          <a:p>
            <a:r>
              <a:rPr lang="de-DE" b="0" i="0" dirty="0">
                <a:solidFill>
                  <a:srgbClr val="B9BBBE"/>
                </a:solidFill>
                <a:effectLst/>
                <a:latin typeface="Consolas" panose="020B0609020204030204" pitchFamily="49" charset="0"/>
              </a:rPr>
              <a:t>Sortieren Sie die Ihnen vorliegenden Datensätze und erzeugen Sie einen Plot der die Dauer aller Datensätze aufzeigt - quasi ein Gantt-Diagramm.</a:t>
            </a:r>
          </a:p>
          <a:p>
            <a:r>
              <a:rPr lang="de-DE" b="0" i="0" dirty="0">
                <a:solidFill>
                  <a:srgbClr val="B9BBBE"/>
                </a:solidFill>
                <a:effectLst/>
                <a:latin typeface="Consolas" panose="020B0609020204030204" pitchFamily="49" charset="0"/>
              </a:rPr>
              <a:t>Plotten Sie sich alle Umweltdaten auf die gleiche Art und Weise. Welche Umweltdate-Datensätze überlappen mit den Turbinen-Datensätzen? </a:t>
            </a:r>
            <a:endParaRPr lang="de-DE" dirty="0">
              <a:solidFill>
                <a:srgbClr val="B9BBBE"/>
              </a:solidFill>
              <a:latin typeface="Consolas" panose="020B0609020204030204" pitchFamily="49" charset="0"/>
            </a:endParaRPr>
          </a:p>
          <a:p>
            <a:r>
              <a:rPr lang="de-DE" b="0" i="0" dirty="0">
                <a:solidFill>
                  <a:srgbClr val="B9BBBE"/>
                </a:solidFill>
                <a:effectLst/>
                <a:latin typeface="Consolas" panose="020B0609020204030204" pitchFamily="49" charset="0"/>
              </a:rPr>
              <a:t>Fertigen Sie eine Liste aller Parameter die Ihnen zur Verfügung stehen und gleiche Sie diese mit den 11 zu Beginn des Projekts besprochenen Parametern ab und verwerfen Sie Parameter die Sie nicht benötigen. </a:t>
            </a:r>
          </a:p>
          <a:p>
            <a:r>
              <a:rPr lang="de-DE" b="0" i="0" dirty="0">
                <a:solidFill>
                  <a:srgbClr val="B9BBBE"/>
                </a:solidFill>
                <a:effectLst/>
                <a:latin typeface="Consolas" panose="020B0609020204030204" pitchFamily="49" charset="0"/>
              </a:rPr>
              <a:t>Selektieren Sie Turbinendaten anhand von möglichst konstanten Umweltbedingungen. Achten Sie darauf, dass die Datensätze mindesten 1 h umfassen sollten. </a:t>
            </a:r>
            <a:endParaRPr lang="de-DE" dirty="0">
              <a:solidFill>
                <a:srgbClr val="B9BBBE"/>
              </a:solidFill>
              <a:latin typeface="Consolas" panose="020B0609020204030204" pitchFamily="49" charset="0"/>
            </a:endParaRPr>
          </a:p>
          <a:p>
            <a:r>
              <a:rPr lang="de-DE" b="0" i="0" dirty="0">
                <a:solidFill>
                  <a:srgbClr val="B9BBBE"/>
                </a:solidFill>
                <a:effectLst/>
                <a:latin typeface="Consolas" panose="020B0609020204030204" pitchFamily="49" charset="0"/>
              </a:rPr>
              <a:t>Berechnen Sie für die anhand der Umweltdaten selektierten Turbinendaten die Korrelation der Parameter untereinander sowie die Korrelation mit den Umweltdaten. Bedenken Sie: Ihre Daten sind alle mit unterschiedlichen Frequenzen aufgezeichnet worden, dies müssen Sie beachten (-&gt; </a:t>
            </a:r>
            <a:r>
              <a:rPr lang="de-DE" b="0" i="0" dirty="0" err="1">
                <a:solidFill>
                  <a:srgbClr val="B9BBBE"/>
                </a:solidFill>
                <a:effectLst/>
                <a:latin typeface="Consolas" panose="020B0609020204030204" pitchFamily="49" charset="0"/>
              </a:rPr>
              <a:t>pandas.DataFrame.resample</a:t>
            </a:r>
            <a:r>
              <a:rPr lang="de-DE" b="0" i="0" dirty="0">
                <a:solidFill>
                  <a:srgbClr val="B9BBBE"/>
                </a:solidFill>
                <a:effectLst/>
                <a:latin typeface="Consolas" panose="020B0609020204030204" pitchFamily="49" charset="0"/>
              </a:rPr>
              <a:t>())</a:t>
            </a:r>
            <a:endParaRPr lang="de-DE" dirty="0"/>
          </a:p>
        </p:txBody>
      </p:sp>
    </p:spTree>
    <p:extLst>
      <p:ext uri="{BB962C8B-B14F-4D97-AF65-F5344CB8AC3E}">
        <p14:creationId xmlns:p14="http://schemas.microsoft.com/office/powerpoint/2010/main" val="1052122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077E70-D863-4F69-8E60-A28916DEECB7}"/>
              </a:ext>
            </a:extLst>
          </p:cNvPr>
          <p:cNvSpPr>
            <a:spLocks noGrp="1"/>
          </p:cNvSpPr>
          <p:nvPr>
            <p:ph type="title"/>
          </p:nvPr>
        </p:nvSpPr>
        <p:spPr/>
        <p:txBody>
          <a:bodyPr/>
          <a:lstStyle/>
          <a:p>
            <a:r>
              <a:rPr lang="de-DE" dirty="0"/>
              <a:t>Maschine Learning		</a:t>
            </a:r>
          </a:p>
        </p:txBody>
      </p:sp>
      <p:sp>
        <p:nvSpPr>
          <p:cNvPr id="3" name="Inhaltsplatzhalter 2">
            <a:extLst>
              <a:ext uri="{FF2B5EF4-FFF2-40B4-BE49-F238E27FC236}">
                <a16:creationId xmlns:a16="http://schemas.microsoft.com/office/drawing/2014/main" id="{90DD5A61-937A-4114-AC99-3CF25224E4EE}"/>
              </a:ext>
            </a:extLst>
          </p:cNvPr>
          <p:cNvSpPr>
            <a:spLocks noGrp="1"/>
          </p:cNvSpPr>
          <p:nvPr>
            <p:ph idx="1"/>
          </p:nvPr>
        </p:nvSpPr>
        <p:spPr/>
        <p:txBody>
          <a:bodyPr/>
          <a:lstStyle/>
          <a:p>
            <a:r>
              <a:rPr lang="de-DE" dirty="0"/>
              <a:t>Clustering via </a:t>
            </a:r>
          </a:p>
          <a:p>
            <a:pPr lvl="1"/>
            <a:r>
              <a:rPr lang="de-DE" dirty="0"/>
              <a:t>SOM </a:t>
            </a:r>
          </a:p>
          <a:p>
            <a:pPr lvl="1"/>
            <a:r>
              <a:rPr lang="de-DE" dirty="0"/>
              <a:t>ROLF</a:t>
            </a:r>
          </a:p>
          <a:p>
            <a:pPr lvl="2"/>
            <a:endParaRPr lang="de-DE" dirty="0"/>
          </a:p>
        </p:txBody>
      </p:sp>
      <p:pic>
        <p:nvPicPr>
          <p:cNvPr id="1026" name="Picture 2" descr="Regional and Online Learnable Fields | by Johannes Wohlenberg | Jul, 2021 |  Towards Data Science">
            <a:extLst>
              <a:ext uri="{FF2B5EF4-FFF2-40B4-BE49-F238E27FC236}">
                <a16:creationId xmlns:a16="http://schemas.microsoft.com/office/drawing/2014/main" id="{CDB9C94A-A5F6-408E-AF08-3D06D7F42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7291" y="1690689"/>
            <a:ext cx="5412640" cy="4059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677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0314D2-1B18-4983-A6FC-A430F036748C}"/>
              </a:ext>
            </a:extLst>
          </p:cNvPr>
          <p:cNvSpPr>
            <a:spLocks noGrp="1"/>
          </p:cNvSpPr>
          <p:nvPr>
            <p:ph type="title"/>
          </p:nvPr>
        </p:nvSpPr>
        <p:spPr/>
        <p:txBody>
          <a:bodyPr/>
          <a:lstStyle/>
          <a:p>
            <a:endParaRPr lang="de-DE" dirty="0"/>
          </a:p>
        </p:txBody>
      </p:sp>
      <p:sp>
        <p:nvSpPr>
          <p:cNvPr id="3" name="Inhaltsplatzhalter 2">
            <a:extLst>
              <a:ext uri="{FF2B5EF4-FFF2-40B4-BE49-F238E27FC236}">
                <a16:creationId xmlns:a16="http://schemas.microsoft.com/office/drawing/2014/main" id="{69EE7E32-2431-4E92-B5F0-D49572555A7B}"/>
              </a:ext>
            </a:extLst>
          </p:cNvPr>
          <p:cNvSpPr>
            <a:spLocks noGrp="1"/>
          </p:cNvSpPr>
          <p:nvPr>
            <p:ph idx="1"/>
          </p:nvPr>
        </p:nvSpPr>
        <p:spPr>
          <a:xfrm>
            <a:off x="838200" y="1825625"/>
            <a:ext cx="5439508" cy="4351338"/>
          </a:xfrm>
        </p:spPr>
        <p:txBody>
          <a:bodyPr/>
          <a:lstStyle/>
          <a:p>
            <a:r>
              <a:rPr lang="de-DE" b="0" i="0" u="none" strike="noStrike" dirty="0">
                <a:effectLst/>
                <a:latin typeface="-apple-system"/>
                <a:hlinkClick r:id="rId2"/>
              </a:rPr>
              <a:t>https://www.dkriesel.com/_media/science/neuronalenetze-de-zeta2-2col-dkrieselcom.pdf</a:t>
            </a:r>
            <a:endParaRPr lang="de-DE" b="0" i="0" u="none" strike="noStrike" dirty="0">
              <a:effectLst/>
              <a:latin typeface="-apple-system"/>
            </a:endParaRPr>
          </a:p>
          <a:p>
            <a:endParaRPr lang="de-DE" dirty="0"/>
          </a:p>
        </p:txBody>
      </p:sp>
      <p:pic>
        <p:nvPicPr>
          <p:cNvPr id="5" name="Grafik 4" descr="Ein Bild, das Text enthält.&#10;&#10;Automatisch generierte Beschreibung">
            <a:extLst>
              <a:ext uri="{FF2B5EF4-FFF2-40B4-BE49-F238E27FC236}">
                <a16:creationId xmlns:a16="http://schemas.microsoft.com/office/drawing/2014/main" id="{3808A9F5-4F70-4B44-8B7E-E5C9B1C979DD}"/>
              </a:ext>
            </a:extLst>
          </p:cNvPr>
          <p:cNvPicPr>
            <a:picLocks noChangeAspect="1"/>
          </p:cNvPicPr>
          <p:nvPr/>
        </p:nvPicPr>
        <p:blipFill>
          <a:blip r:embed="rId3"/>
          <a:stretch>
            <a:fillRect/>
          </a:stretch>
        </p:blipFill>
        <p:spPr>
          <a:xfrm>
            <a:off x="7672192" y="1178963"/>
            <a:ext cx="3253812" cy="4923692"/>
          </a:xfrm>
          <a:prstGeom prst="rect">
            <a:avLst/>
          </a:prstGeom>
        </p:spPr>
      </p:pic>
    </p:spTree>
    <p:extLst>
      <p:ext uri="{BB962C8B-B14F-4D97-AF65-F5344CB8AC3E}">
        <p14:creationId xmlns:p14="http://schemas.microsoft.com/office/powerpoint/2010/main" val="2464972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25C207-2C45-4036-8447-20D93DBE2296}"/>
              </a:ext>
            </a:extLst>
          </p:cNvPr>
          <p:cNvSpPr>
            <a:spLocks noGrp="1"/>
          </p:cNvSpPr>
          <p:nvPr>
            <p:ph type="title"/>
          </p:nvPr>
        </p:nvSpPr>
        <p:spPr/>
        <p:txBody>
          <a:bodyPr/>
          <a:lstStyle/>
          <a:p>
            <a:r>
              <a:rPr lang="de-DE" dirty="0" err="1"/>
              <a:t>To</a:t>
            </a:r>
            <a:r>
              <a:rPr lang="de-DE" dirty="0"/>
              <a:t> Do</a:t>
            </a:r>
          </a:p>
        </p:txBody>
      </p:sp>
      <p:sp>
        <p:nvSpPr>
          <p:cNvPr id="3" name="Inhaltsplatzhalter 2">
            <a:extLst>
              <a:ext uri="{FF2B5EF4-FFF2-40B4-BE49-F238E27FC236}">
                <a16:creationId xmlns:a16="http://schemas.microsoft.com/office/drawing/2014/main" id="{8AC8DD35-8D32-4D54-A0B7-40FED602059E}"/>
              </a:ext>
            </a:extLst>
          </p:cNvPr>
          <p:cNvSpPr>
            <a:spLocks noGrp="1"/>
          </p:cNvSpPr>
          <p:nvPr>
            <p:ph idx="1"/>
          </p:nvPr>
        </p:nvSpPr>
        <p:spPr/>
        <p:txBody>
          <a:bodyPr>
            <a:normAutofit fontScale="70000" lnSpcReduction="20000"/>
          </a:bodyPr>
          <a:lstStyle/>
          <a:p>
            <a:r>
              <a:rPr lang="de-DE" b="0" i="0" dirty="0">
                <a:solidFill>
                  <a:srgbClr val="B9BBBE"/>
                </a:solidFill>
                <a:effectLst/>
                <a:latin typeface="Consolas" panose="020B0609020204030204" pitchFamily="49" charset="0"/>
              </a:rPr>
              <a:t>Sortieren Sie die Ihnen vorliegenden Datensätze und erzeugen Sie einen Plot der die Dauer aller Datensätze aufzeigt - quasi ein Gantt-Diagramm.</a:t>
            </a:r>
          </a:p>
          <a:p>
            <a:r>
              <a:rPr lang="de-DE" b="0" i="0" dirty="0">
                <a:solidFill>
                  <a:srgbClr val="B9BBBE"/>
                </a:solidFill>
                <a:effectLst/>
                <a:latin typeface="Consolas" panose="020B0609020204030204" pitchFamily="49" charset="0"/>
              </a:rPr>
              <a:t>Plotten Sie sich alle Umweltdaten auf die gleiche Art und Weise. Welche Umweltdate-Datensätze überlappen mit den Turbinen-Datensätzen? </a:t>
            </a:r>
            <a:endParaRPr lang="de-DE" dirty="0">
              <a:solidFill>
                <a:srgbClr val="B9BBBE"/>
              </a:solidFill>
              <a:latin typeface="Consolas" panose="020B0609020204030204" pitchFamily="49" charset="0"/>
            </a:endParaRPr>
          </a:p>
          <a:p>
            <a:r>
              <a:rPr lang="de-DE" b="0" i="0" dirty="0">
                <a:solidFill>
                  <a:srgbClr val="B9BBBE"/>
                </a:solidFill>
                <a:effectLst/>
                <a:latin typeface="Consolas" panose="020B0609020204030204" pitchFamily="49" charset="0"/>
              </a:rPr>
              <a:t>Fertigen Sie eine Liste aller Parameter die Ihnen zur Verfügung stehen und gleiche Sie diese mit den 11 zu Beginn des Projekts besprochenen Parametern ab und verwerfen Sie Parameter die Sie nicht benötigen. </a:t>
            </a:r>
          </a:p>
          <a:p>
            <a:r>
              <a:rPr lang="de-DE" b="0" i="0" dirty="0">
                <a:solidFill>
                  <a:srgbClr val="B9BBBE"/>
                </a:solidFill>
                <a:effectLst/>
                <a:latin typeface="Consolas" panose="020B0609020204030204" pitchFamily="49" charset="0"/>
              </a:rPr>
              <a:t>Selektieren Sie Turbinendaten anhand von möglichst konstanten Umweltbedingungen. Achten Sie darauf, dass die Datensätze mindesten 1 h umfassen sollten. </a:t>
            </a:r>
            <a:endParaRPr lang="de-DE" dirty="0">
              <a:solidFill>
                <a:srgbClr val="B9BBBE"/>
              </a:solidFill>
              <a:latin typeface="Consolas" panose="020B0609020204030204" pitchFamily="49" charset="0"/>
            </a:endParaRPr>
          </a:p>
          <a:p>
            <a:r>
              <a:rPr lang="de-DE" b="0" i="0" dirty="0">
                <a:solidFill>
                  <a:srgbClr val="B9BBBE"/>
                </a:solidFill>
                <a:effectLst/>
                <a:latin typeface="Consolas" panose="020B0609020204030204" pitchFamily="49" charset="0"/>
              </a:rPr>
              <a:t>Berechnen Sie für die anhand der Umweltdaten selektierten Turbinendaten die Korrelation der Parameter untereinander sowie die Korrelation mit den Umweltdaten. Bedenken Sie: Ihre Daten sind alle mit unterschiedlichen Frequenzen aufgezeichnet worden, dies müssen Sie beachten (-&gt; </a:t>
            </a:r>
            <a:r>
              <a:rPr lang="de-DE" b="0" i="0" dirty="0" err="1">
                <a:solidFill>
                  <a:srgbClr val="B9BBBE"/>
                </a:solidFill>
                <a:effectLst/>
                <a:latin typeface="Consolas" panose="020B0609020204030204" pitchFamily="49" charset="0"/>
              </a:rPr>
              <a:t>pandas.DataFrame.resample</a:t>
            </a:r>
            <a:r>
              <a:rPr lang="de-DE" b="0" i="0" dirty="0">
                <a:solidFill>
                  <a:srgbClr val="B9BBBE"/>
                </a:solidFill>
                <a:effectLst/>
                <a:latin typeface="Consolas" panose="020B0609020204030204" pitchFamily="49" charset="0"/>
              </a:rPr>
              <a:t>())</a:t>
            </a:r>
            <a:endParaRPr lang="de-DE" dirty="0"/>
          </a:p>
        </p:txBody>
      </p:sp>
    </p:spTree>
    <p:extLst>
      <p:ext uri="{BB962C8B-B14F-4D97-AF65-F5344CB8AC3E}">
        <p14:creationId xmlns:p14="http://schemas.microsoft.com/office/powerpoint/2010/main" val="2305334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443A4E2-6347-4DA5-BB70-DAF3221D03F9}"/>
              </a:ext>
            </a:extLst>
          </p:cNvPr>
          <p:cNvSpPr>
            <a:spLocks noGrp="1"/>
          </p:cNvSpPr>
          <p:nvPr>
            <p:ph type="title"/>
          </p:nvPr>
        </p:nvSpPr>
        <p:spPr/>
        <p:txBody>
          <a:bodyPr/>
          <a:lstStyle/>
          <a:p>
            <a:r>
              <a:rPr lang="de-DE" dirty="0"/>
              <a:t>Bericht	</a:t>
            </a:r>
          </a:p>
        </p:txBody>
      </p:sp>
      <p:sp>
        <p:nvSpPr>
          <p:cNvPr id="5" name="Textplatzhalter 4">
            <a:extLst>
              <a:ext uri="{FF2B5EF4-FFF2-40B4-BE49-F238E27FC236}">
                <a16:creationId xmlns:a16="http://schemas.microsoft.com/office/drawing/2014/main" id="{B22825F2-4335-4A4F-B5DE-6F391F010434}"/>
              </a:ext>
            </a:extLst>
          </p:cNvPr>
          <p:cNvSpPr>
            <a:spLocks noGrp="1"/>
          </p:cNvSpPr>
          <p:nvPr>
            <p:ph type="body" idx="1"/>
          </p:nvPr>
        </p:nvSpPr>
        <p:spPr/>
        <p:txBody>
          <a:bodyPr/>
          <a:lstStyle/>
          <a:p>
            <a:r>
              <a:rPr lang="de-DE" dirty="0">
                <a:hlinkClick r:id="rId2"/>
              </a:rPr>
              <a:t>https://docs.google.com/document/d/11k69E3xgZ7jZd-JyNitOygZMCqrk6rPWrnLGmBed2cA/edit?usp=sharing</a:t>
            </a:r>
            <a:r>
              <a:rPr lang="de-DE" dirty="0"/>
              <a:t> </a:t>
            </a:r>
          </a:p>
        </p:txBody>
      </p:sp>
    </p:spTree>
    <p:extLst>
      <p:ext uri="{BB962C8B-B14F-4D97-AF65-F5344CB8AC3E}">
        <p14:creationId xmlns:p14="http://schemas.microsoft.com/office/powerpoint/2010/main" val="3271991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D2C22B-02D2-4303-AC71-D81B35447574}"/>
              </a:ext>
            </a:extLst>
          </p:cNvPr>
          <p:cNvSpPr>
            <a:spLocks noGrp="1"/>
          </p:cNvSpPr>
          <p:nvPr>
            <p:ph type="title"/>
          </p:nvPr>
        </p:nvSpPr>
        <p:spPr/>
        <p:txBody>
          <a:bodyPr/>
          <a:lstStyle/>
          <a:p>
            <a:r>
              <a:rPr lang="de-DE" dirty="0"/>
              <a:t>Übersicht</a:t>
            </a:r>
          </a:p>
        </p:txBody>
      </p:sp>
      <p:graphicFrame>
        <p:nvGraphicFramePr>
          <p:cNvPr id="4" name="Inhaltsplatzhalter 3">
            <a:extLst>
              <a:ext uri="{FF2B5EF4-FFF2-40B4-BE49-F238E27FC236}">
                <a16:creationId xmlns:a16="http://schemas.microsoft.com/office/drawing/2014/main" id="{B1EC8AFA-016D-4C5A-81B7-6EBF02A0392F}"/>
              </a:ext>
            </a:extLst>
          </p:cNvPr>
          <p:cNvGraphicFramePr>
            <a:graphicFrameLocks noGrp="1" noChangeAspect="1"/>
          </p:cNvGraphicFramePr>
          <p:nvPr>
            <p:ph idx="1"/>
            <p:extLst>
              <p:ext uri="{D42A27DB-BD31-4B8C-83A1-F6EECF244321}">
                <p14:modId xmlns:p14="http://schemas.microsoft.com/office/powerpoint/2010/main" val="3500791694"/>
              </p:ext>
            </p:extLst>
          </p:nvPr>
        </p:nvGraphicFramePr>
        <p:xfrm>
          <a:off x="4095750" y="1825625"/>
          <a:ext cx="4000500" cy="4351338"/>
        </p:xfrm>
        <a:graphic>
          <a:graphicData uri="http://schemas.openxmlformats.org/presentationml/2006/ole">
            <mc:AlternateContent xmlns:mc="http://schemas.openxmlformats.org/markup-compatibility/2006">
              <mc:Choice xmlns:v="urn:schemas-microsoft-com:vml" Requires="v">
                <p:oleObj name="Worksheet" r:id="rId2" imgW="10934523" imgH="11894741" progId="Excel.Sheet.12">
                  <p:link updateAutomatic="1"/>
                </p:oleObj>
              </mc:Choice>
              <mc:Fallback>
                <p:oleObj name="Worksheet" r:id="rId2" imgW="10934523" imgH="11894741" progId="Excel.Sheet.12">
                  <p:link updateAutomatic="1"/>
                  <p:pic>
                    <p:nvPicPr>
                      <p:cNvPr id="0" name=""/>
                      <p:cNvPicPr/>
                      <p:nvPr/>
                    </p:nvPicPr>
                    <p:blipFill>
                      <a:blip r:embed="rId3"/>
                      <a:stretch>
                        <a:fillRect/>
                      </a:stretch>
                    </p:blipFill>
                    <p:spPr>
                      <a:xfrm>
                        <a:off x="4095750" y="1825625"/>
                        <a:ext cx="4000500" cy="4351338"/>
                      </a:xfrm>
                      <a:prstGeom prst="rect">
                        <a:avLst/>
                      </a:prstGeom>
                    </p:spPr>
                  </p:pic>
                </p:oleObj>
              </mc:Fallback>
            </mc:AlternateContent>
          </a:graphicData>
        </a:graphic>
      </p:graphicFrame>
    </p:spTree>
    <p:extLst>
      <p:ext uri="{BB962C8B-B14F-4D97-AF65-F5344CB8AC3E}">
        <p14:creationId xmlns:p14="http://schemas.microsoft.com/office/powerpoint/2010/main" val="1831287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CC4D1E-B6A4-458F-92D3-DB348563787D}"/>
              </a:ext>
            </a:extLst>
          </p:cNvPr>
          <p:cNvSpPr>
            <a:spLocks noGrp="1"/>
          </p:cNvSpPr>
          <p:nvPr>
            <p:ph type="title"/>
          </p:nvPr>
        </p:nvSpPr>
        <p:spPr/>
        <p:txBody>
          <a:bodyPr/>
          <a:lstStyle/>
          <a:p>
            <a:r>
              <a:rPr lang="de-DE" dirty="0"/>
              <a:t>GANTT Diagramm(Turbinen &amp; Wetter)</a:t>
            </a:r>
          </a:p>
        </p:txBody>
      </p:sp>
      <p:pic>
        <p:nvPicPr>
          <p:cNvPr id="7" name="Inhaltsplatzhalter 6">
            <a:extLst>
              <a:ext uri="{FF2B5EF4-FFF2-40B4-BE49-F238E27FC236}">
                <a16:creationId xmlns:a16="http://schemas.microsoft.com/office/drawing/2014/main" id="{6AE62EA4-6241-43F8-9A89-90988CFAAF54}"/>
              </a:ext>
            </a:extLst>
          </p:cNvPr>
          <p:cNvPicPr>
            <a:picLocks noGrp="1" noChangeAspect="1"/>
          </p:cNvPicPr>
          <p:nvPr>
            <p:ph idx="1"/>
          </p:nvPr>
        </p:nvPicPr>
        <p:blipFill>
          <a:blip r:embed="rId2"/>
          <a:stretch>
            <a:fillRect/>
          </a:stretch>
        </p:blipFill>
        <p:spPr>
          <a:xfrm>
            <a:off x="4504277" y="1825625"/>
            <a:ext cx="3183446" cy="4351338"/>
          </a:xfrm>
        </p:spPr>
      </p:pic>
    </p:spTree>
    <p:extLst>
      <p:ext uri="{BB962C8B-B14F-4D97-AF65-F5344CB8AC3E}">
        <p14:creationId xmlns:p14="http://schemas.microsoft.com/office/powerpoint/2010/main" val="3577788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08C4B9-B632-4AA0-9144-7FF5C7650264}"/>
              </a:ext>
            </a:extLst>
          </p:cNvPr>
          <p:cNvSpPr>
            <a:spLocks noGrp="1"/>
          </p:cNvSpPr>
          <p:nvPr>
            <p:ph type="title"/>
          </p:nvPr>
        </p:nvSpPr>
        <p:spPr/>
        <p:txBody>
          <a:bodyPr/>
          <a:lstStyle/>
          <a:p>
            <a:r>
              <a:rPr lang="de-DE" dirty="0"/>
              <a:t>Feature Übersicht</a:t>
            </a:r>
          </a:p>
        </p:txBody>
      </p:sp>
      <p:pic>
        <p:nvPicPr>
          <p:cNvPr id="7" name="Inhaltsplatzhalter 6">
            <a:extLst>
              <a:ext uri="{FF2B5EF4-FFF2-40B4-BE49-F238E27FC236}">
                <a16:creationId xmlns:a16="http://schemas.microsoft.com/office/drawing/2014/main" id="{8F1BB23B-2393-4313-A18D-A8E176967073}"/>
              </a:ext>
            </a:extLst>
          </p:cNvPr>
          <p:cNvPicPr>
            <a:picLocks noGrp="1" noChangeAspect="1"/>
          </p:cNvPicPr>
          <p:nvPr>
            <p:ph idx="1"/>
          </p:nvPr>
        </p:nvPicPr>
        <p:blipFill>
          <a:blip r:embed="rId2"/>
          <a:stretch>
            <a:fillRect/>
          </a:stretch>
        </p:blipFill>
        <p:spPr>
          <a:xfrm>
            <a:off x="2233612" y="2672556"/>
            <a:ext cx="7724775" cy="2657475"/>
          </a:xfrm>
        </p:spPr>
      </p:pic>
    </p:spTree>
    <p:extLst>
      <p:ext uri="{BB962C8B-B14F-4D97-AF65-F5344CB8AC3E}">
        <p14:creationId xmlns:p14="http://schemas.microsoft.com/office/powerpoint/2010/main" val="1043049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145013D-6E9F-4C28-A5C6-E2ADB148BEA7}"/>
              </a:ext>
            </a:extLst>
          </p:cNvPr>
          <p:cNvSpPr>
            <a:spLocks noGrp="1"/>
          </p:cNvSpPr>
          <p:nvPr>
            <p:ph type="title"/>
          </p:nvPr>
        </p:nvSpPr>
        <p:spPr/>
        <p:txBody>
          <a:bodyPr/>
          <a:lstStyle/>
          <a:p>
            <a:r>
              <a:rPr lang="de-DE" dirty="0"/>
              <a:t>11 Features</a:t>
            </a:r>
          </a:p>
        </p:txBody>
      </p:sp>
      <p:sp>
        <p:nvSpPr>
          <p:cNvPr id="5" name="Textplatzhalter 4">
            <a:extLst>
              <a:ext uri="{FF2B5EF4-FFF2-40B4-BE49-F238E27FC236}">
                <a16:creationId xmlns:a16="http://schemas.microsoft.com/office/drawing/2014/main" id="{8B5C60CD-4A69-4950-8438-3B4E25BDB856}"/>
              </a:ext>
            </a:extLst>
          </p:cNvPr>
          <p:cNvSpPr>
            <a:spLocks noGrp="1"/>
          </p:cNvSpPr>
          <p:nvPr>
            <p:ph type="body" idx="1"/>
          </p:nvPr>
        </p:nvSpPr>
        <p:spPr/>
        <p:txBody>
          <a:bodyPr/>
          <a:lstStyle/>
          <a:p>
            <a:r>
              <a:rPr lang="es-ES" dirty="0"/>
              <a:t>epoch,acc_x,acc_y,acc_z,vel_x,vel_y,vel_z,pos_x,pos_y,pos_z,deflection</a:t>
            </a:r>
            <a:endParaRPr lang="de-DE" dirty="0"/>
          </a:p>
        </p:txBody>
      </p:sp>
    </p:spTree>
    <p:extLst>
      <p:ext uri="{BB962C8B-B14F-4D97-AF65-F5344CB8AC3E}">
        <p14:creationId xmlns:p14="http://schemas.microsoft.com/office/powerpoint/2010/main" val="3107287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443A4E2-6347-4DA5-BB70-DAF3221D03F9}"/>
              </a:ext>
            </a:extLst>
          </p:cNvPr>
          <p:cNvSpPr>
            <a:spLocks noGrp="1"/>
          </p:cNvSpPr>
          <p:nvPr>
            <p:ph type="title"/>
          </p:nvPr>
        </p:nvSpPr>
        <p:spPr/>
        <p:txBody>
          <a:bodyPr/>
          <a:lstStyle/>
          <a:p>
            <a:r>
              <a:rPr lang="de-DE" dirty="0"/>
              <a:t>Bericht	</a:t>
            </a:r>
          </a:p>
        </p:txBody>
      </p:sp>
      <p:sp>
        <p:nvSpPr>
          <p:cNvPr id="5" name="Textplatzhalter 4">
            <a:extLst>
              <a:ext uri="{FF2B5EF4-FFF2-40B4-BE49-F238E27FC236}">
                <a16:creationId xmlns:a16="http://schemas.microsoft.com/office/drawing/2014/main" id="{B22825F2-4335-4A4F-B5DE-6F391F010434}"/>
              </a:ext>
            </a:extLst>
          </p:cNvPr>
          <p:cNvSpPr>
            <a:spLocks noGrp="1"/>
          </p:cNvSpPr>
          <p:nvPr>
            <p:ph type="body" idx="1"/>
          </p:nvPr>
        </p:nvSpPr>
        <p:spPr/>
        <p:txBody>
          <a:bodyPr/>
          <a:lstStyle/>
          <a:p>
            <a:r>
              <a:rPr lang="de-DE" dirty="0">
                <a:hlinkClick r:id="rId2"/>
              </a:rPr>
              <a:t>https://docs.google.com/document/d/11k69E3xgZ7jZd-JyNitOygZMCqrk6rPWrnLGmBed2cA/edit?usp=sharing</a:t>
            </a:r>
            <a:r>
              <a:rPr lang="de-DE" dirty="0"/>
              <a:t> </a:t>
            </a:r>
          </a:p>
        </p:txBody>
      </p:sp>
    </p:spTree>
    <p:extLst>
      <p:ext uri="{BB962C8B-B14F-4D97-AF65-F5344CB8AC3E}">
        <p14:creationId xmlns:p14="http://schemas.microsoft.com/office/powerpoint/2010/main" val="3594376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073D978-0B87-4F0E-AE01-66426D23E882}"/>
              </a:ext>
            </a:extLst>
          </p:cNvPr>
          <p:cNvSpPr>
            <a:spLocks noGrp="1"/>
          </p:cNvSpPr>
          <p:nvPr>
            <p:ph type="title"/>
          </p:nvPr>
        </p:nvSpPr>
        <p:spPr/>
        <p:txBody>
          <a:bodyPr/>
          <a:lstStyle/>
          <a:p>
            <a:endParaRPr lang="de-DE"/>
          </a:p>
        </p:txBody>
      </p:sp>
      <p:pic>
        <p:nvPicPr>
          <p:cNvPr id="7" name="Inhaltsplatzhalter 6">
            <a:extLst>
              <a:ext uri="{FF2B5EF4-FFF2-40B4-BE49-F238E27FC236}">
                <a16:creationId xmlns:a16="http://schemas.microsoft.com/office/drawing/2014/main" id="{1BD9234F-E1A9-4F06-81C0-3A24C2E3F076}"/>
              </a:ext>
            </a:extLst>
          </p:cNvPr>
          <p:cNvPicPr>
            <a:picLocks noGrp="1" noChangeAspect="1"/>
          </p:cNvPicPr>
          <p:nvPr>
            <p:ph idx="1"/>
          </p:nvPr>
        </p:nvPicPr>
        <p:blipFill>
          <a:blip r:embed="rId2"/>
          <a:stretch>
            <a:fillRect/>
          </a:stretch>
        </p:blipFill>
        <p:spPr>
          <a:xfrm>
            <a:off x="1802423" y="781111"/>
            <a:ext cx="7194469" cy="5395852"/>
          </a:xfrm>
        </p:spPr>
      </p:pic>
    </p:spTree>
    <p:extLst>
      <p:ext uri="{BB962C8B-B14F-4D97-AF65-F5344CB8AC3E}">
        <p14:creationId xmlns:p14="http://schemas.microsoft.com/office/powerpoint/2010/main" val="85060455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407</Words>
  <Application>Microsoft Office PowerPoint</Application>
  <PresentationFormat>Breitbild</PresentationFormat>
  <Paragraphs>28</Paragraphs>
  <Slides>12</Slides>
  <Notes>0</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Links</vt:lpstr>
      </vt:variant>
      <vt:variant>
        <vt:i4>1</vt:i4>
      </vt:variant>
      <vt:variant>
        <vt:lpstr>Folientitel</vt:lpstr>
      </vt:variant>
      <vt:variant>
        <vt:i4>12</vt:i4>
      </vt:variant>
    </vt:vector>
  </HeadingPairs>
  <TitlesOfParts>
    <vt:vector size="19" baseType="lpstr">
      <vt:lpstr>-apple-system</vt:lpstr>
      <vt:lpstr>Arial</vt:lpstr>
      <vt:lpstr>Calibri</vt:lpstr>
      <vt:lpstr>Calibri Light</vt:lpstr>
      <vt:lpstr>Consolas</vt:lpstr>
      <vt:lpstr>Office</vt:lpstr>
      <vt:lpstr>file:///C:\Users\sasch\OneDrive\Dokumente\Studium\Systems%20Engineering\EBM\GanttUebersichtsdiagramm.xlsx</vt:lpstr>
      <vt:lpstr>EBM</vt:lpstr>
      <vt:lpstr>To Do</vt:lpstr>
      <vt:lpstr>Bericht </vt:lpstr>
      <vt:lpstr>Übersicht</vt:lpstr>
      <vt:lpstr>GANTT Diagramm(Turbinen &amp; Wetter)</vt:lpstr>
      <vt:lpstr>Feature Übersicht</vt:lpstr>
      <vt:lpstr>11 Features</vt:lpstr>
      <vt:lpstr>Bericht </vt:lpstr>
      <vt:lpstr>PowerPoint-Präsentation</vt:lpstr>
      <vt:lpstr>To Do</vt:lpstr>
      <vt:lpstr>Maschine Learning  </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EBM</dc:title>
  <dc:creator>Sascha Bollmann</dc:creator>
  <cp:lastModifiedBy>Sascha Bollmann</cp:lastModifiedBy>
  <cp:revision>6</cp:revision>
  <dcterms:created xsi:type="dcterms:W3CDTF">2021-08-12T22:47:44Z</dcterms:created>
  <dcterms:modified xsi:type="dcterms:W3CDTF">2021-08-13T17:13:39Z</dcterms:modified>
</cp:coreProperties>
</file>