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8" r:id="rId5"/>
    <p:sldId id="259" r:id="rId6"/>
    <p:sldId id="264" r:id="rId7"/>
    <p:sldId id="272" r:id="rId8"/>
    <p:sldId id="266" r:id="rId9"/>
    <p:sldId id="262" r:id="rId10"/>
    <p:sldId id="263" r:id="rId11"/>
    <p:sldId id="270" r:id="rId12"/>
    <p:sldId id="271" r:id="rId13"/>
    <p:sldId id="265" r:id="rId14"/>
    <p:sldId id="269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B1B65A-C38F-451D-9E85-0BB4CCC0F4F8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9DA2C93-D4D0-4BA2-96F0-C87DB33C51BE}">
      <dgm:prSet/>
      <dgm:spPr/>
      <dgm:t>
        <a:bodyPr/>
        <a:lstStyle/>
        <a:p>
          <a:pPr>
            <a:defRPr cap="all"/>
          </a:pPr>
          <a:r>
            <a:rPr lang="de-DE"/>
            <a:t>Über variablen Zeitraum</a:t>
          </a:r>
          <a:endParaRPr lang="en-US"/>
        </a:p>
      </dgm:t>
    </dgm:pt>
    <dgm:pt modelId="{80987FEE-6A4A-4D4E-9581-79EA1F94863D}" type="parTrans" cxnId="{FD105B2A-20E0-4C6E-923F-50D759610004}">
      <dgm:prSet/>
      <dgm:spPr/>
      <dgm:t>
        <a:bodyPr/>
        <a:lstStyle/>
        <a:p>
          <a:endParaRPr lang="en-US"/>
        </a:p>
      </dgm:t>
    </dgm:pt>
    <dgm:pt modelId="{691400BA-28ED-4607-B760-60E4E0EB9404}" type="sibTrans" cxnId="{FD105B2A-20E0-4C6E-923F-50D759610004}">
      <dgm:prSet/>
      <dgm:spPr/>
      <dgm:t>
        <a:bodyPr/>
        <a:lstStyle/>
        <a:p>
          <a:endParaRPr lang="en-US"/>
        </a:p>
      </dgm:t>
    </dgm:pt>
    <dgm:pt modelId="{10ACAF5B-1F20-48C9-8084-3D0B68B87D60}">
      <dgm:prSet/>
      <dgm:spPr/>
      <dgm:t>
        <a:bodyPr/>
        <a:lstStyle/>
        <a:p>
          <a:pPr>
            <a:defRPr cap="all"/>
          </a:pPr>
          <a:r>
            <a:rPr lang="de-DE"/>
            <a:t>Eingabe von Wellenstärke, Windstärke, LIDAR usw. in unterschiedlichen Detailgraden</a:t>
          </a:r>
          <a:endParaRPr lang="en-US"/>
        </a:p>
      </dgm:t>
    </dgm:pt>
    <dgm:pt modelId="{E46599A0-3A1D-4595-93D1-D9A0C80D5E7E}" type="parTrans" cxnId="{3D4DB7FD-42DA-4010-A87B-CEC5DB78885D}">
      <dgm:prSet/>
      <dgm:spPr/>
      <dgm:t>
        <a:bodyPr/>
        <a:lstStyle/>
        <a:p>
          <a:endParaRPr lang="en-US"/>
        </a:p>
      </dgm:t>
    </dgm:pt>
    <dgm:pt modelId="{A189F169-A818-46E6-B81F-D75FD6CDED1F}" type="sibTrans" cxnId="{3D4DB7FD-42DA-4010-A87B-CEC5DB78885D}">
      <dgm:prSet/>
      <dgm:spPr/>
      <dgm:t>
        <a:bodyPr/>
        <a:lstStyle/>
        <a:p>
          <a:endParaRPr lang="en-US"/>
        </a:p>
      </dgm:t>
    </dgm:pt>
    <dgm:pt modelId="{82A3B31A-8D7F-4112-89E8-733337ADCEFD}" type="pres">
      <dgm:prSet presAssocID="{9FB1B65A-C38F-451D-9E85-0BB4CCC0F4F8}" presName="root" presStyleCnt="0">
        <dgm:presLayoutVars>
          <dgm:dir/>
          <dgm:resizeHandles val="exact"/>
        </dgm:presLayoutVars>
      </dgm:prSet>
      <dgm:spPr/>
    </dgm:pt>
    <dgm:pt modelId="{6A270D82-1BC6-4552-A31A-2CB39E6F07F9}" type="pres">
      <dgm:prSet presAssocID="{F9DA2C93-D4D0-4BA2-96F0-C87DB33C51BE}" presName="compNode" presStyleCnt="0"/>
      <dgm:spPr/>
    </dgm:pt>
    <dgm:pt modelId="{A4CAD0D1-3A69-4BB3-ACA4-B29B8EFC70D8}" type="pres">
      <dgm:prSet presAssocID="{F9DA2C93-D4D0-4BA2-96F0-C87DB33C51BE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54AE0D62-DE68-4798-9FD0-1D9F52D3C2C6}" type="pres">
      <dgm:prSet presAssocID="{F9DA2C93-D4D0-4BA2-96F0-C87DB33C51B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puhr"/>
        </a:ext>
      </dgm:extLst>
    </dgm:pt>
    <dgm:pt modelId="{C6194C70-8041-4E77-9554-D378452E8E35}" type="pres">
      <dgm:prSet presAssocID="{F9DA2C93-D4D0-4BA2-96F0-C87DB33C51BE}" presName="spaceRect" presStyleCnt="0"/>
      <dgm:spPr/>
    </dgm:pt>
    <dgm:pt modelId="{83CBB419-FE50-4ED3-A81B-5B37A9AB069D}" type="pres">
      <dgm:prSet presAssocID="{F9DA2C93-D4D0-4BA2-96F0-C87DB33C51BE}" presName="textRect" presStyleLbl="revTx" presStyleIdx="0" presStyleCnt="2">
        <dgm:presLayoutVars>
          <dgm:chMax val="1"/>
          <dgm:chPref val="1"/>
        </dgm:presLayoutVars>
      </dgm:prSet>
      <dgm:spPr/>
    </dgm:pt>
    <dgm:pt modelId="{9525B1B8-C5DD-4BF6-9801-2023E0E334A1}" type="pres">
      <dgm:prSet presAssocID="{691400BA-28ED-4607-B760-60E4E0EB9404}" presName="sibTrans" presStyleCnt="0"/>
      <dgm:spPr/>
    </dgm:pt>
    <dgm:pt modelId="{C9D26ECA-07A5-4891-9B94-253BBF7C0445}" type="pres">
      <dgm:prSet presAssocID="{10ACAF5B-1F20-48C9-8084-3D0B68B87D60}" presName="compNode" presStyleCnt="0"/>
      <dgm:spPr/>
    </dgm:pt>
    <dgm:pt modelId="{0F3CD1CB-E776-439D-A297-84FA660F5DD7}" type="pres">
      <dgm:prSet presAssocID="{10ACAF5B-1F20-48C9-8084-3D0B68B87D60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B9C84712-6922-4E5A-A743-54E261050A45}" type="pres">
      <dgm:prSet presAssocID="{10ACAF5B-1F20-48C9-8084-3D0B68B87D6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ussdiagramm"/>
        </a:ext>
      </dgm:extLst>
    </dgm:pt>
    <dgm:pt modelId="{1766E007-84E5-443E-91B6-01AE7A1D30FC}" type="pres">
      <dgm:prSet presAssocID="{10ACAF5B-1F20-48C9-8084-3D0B68B87D60}" presName="spaceRect" presStyleCnt="0"/>
      <dgm:spPr/>
    </dgm:pt>
    <dgm:pt modelId="{6AD19A79-90B2-4D18-9604-0E846CEA7542}" type="pres">
      <dgm:prSet presAssocID="{10ACAF5B-1F20-48C9-8084-3D0B68B87D60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FD105B2A-20E0-4C6E-923F-50D759610004}" srcId="{9FB1B65A-C38F-451D-9E85-0BB4CCC0F4F8}" destId="{F9DA2C93-D4D0-4BA2-96F0-C87DB33C51BE}" srcOrd="0" destOrd="0" parTransId="{80987FEE-6A4A-4D4E-9581-79EA1F94863D}" sibTransId="{691400BA-28ED-4607-B760-60E4E0EB9404}"/>
    <dgm:cxn modelId="{FAAC5D72-B145-4A57-A767-1777B6C0129D}" type="presOf" srcId="{9FB1B65A-C38F-451D-9E85-0BB4CCC0F4F8}" destId="{82A3B31A-8D7F-4112-89E8-733337ADCEFD}" srcOrd="0" destOrd="0" presId="urn:microsoft.com/office/officeart/2018/5/layout/IconLeafLabelList"/>
    <dgm:cxn modelId="{0C55F98F-54C5-4BCB-A037-D7298DF25968}" type="presOf" srcId="{10ACAF5B-1F20-48C9-8084-3D0B68B87D60}" destId="{6AD19A79-90B2-4D18-9604-0E846CEA7542}" srcOrd="0" destOrd="0" presId="urn:microsoft.com/office/officeart/2018/5/layout/IconLeafLabelList"/>
    <dgm:cxn modelId="{68400BF2-9EB3-4AC4-98B4-9398CEC05BCB}" type="presOf" srcId="{F9DA2C93-D4D0-4BA2-96F0-C87DB33C51BE}" destId="{83CBB419-FE50-4ED3-A81B-5B37A9AB069D}" srcOrd="0" destOrd="0" presId="urn:microsoft.com/office/officeart/2018/5/layout/IconLeafLabelList"/>
    <dgm:cxn modelId="{3D4DB7FD-42DA-4010-A87B-CEC5DB78885D}" srcId="{9FB1B65A-C38F-451D-9E85-0BB4CCC0F4F8}" destId="{10ACAF5B-1F20-48C9-8084-3D0B68B87D60}" srcOrd="1" destOrd="0" parTransId="{E46599A0-3A1D-4595-93D1-D9A0C80D5E7E}" sibTransId="{A189F169-A818-46E6-B81F-D75FD6CDED1F}"/>
    <dgm:cxn modelId="{4CC3F11D-B7A6-4BC9-954D-F236F295F6C6}" type="presParOf" srcId="{82A3B31A-8D7F-4112-89E8-733337ADCEFD}" destId="{6A270D82-1BC6-4552-A31A-2CB39E6F07F9}" srcOrd="0" destOrd="0" presId="urn:microsoft.com/office/officeart/2018/5/layout/IconLeafLabelList"/>
    <dgm:cxn modelId="{B45D79FC-F2DC-46A7-927B-0189B77F7CC3}" type="presParOf" srcId="{6A270D82-1BC6-4552-A31A-2CB39E6F07F9}" destId="{A4CAD0D1-3A69-4BB3-ACA4-B29B8EFC70D8}" srcOrd="0" destOrd="0" presId="urn:microsoft.com/office/officeart/2018/5/layout/IconLeafLabelList"/>
    <dgm:cxn modelId="{E7A1BE97-8A40-4AE4-826C-CEE347DD4739}" type="presParOf" srcId="{6A270D82-1BC6-4552-A31A-2CB39E6F07F9}" destId="{54AE0D62-DE68-4798-9FD0-1D9F52D3C2C6}" srcOrd="1" destOrd="0" presId="urn:microsoft.com/office/officeart/2018/5/layout/IconLeafLabelList"/>
    <dgm:cxn modelId="{109EC0C2-B807-4328-BF57-CE447A64A30B}" type="presParOf" srcId="{6A270D82-1BC6-4552-A31A-2CB39E6F07F9}" destId="{C6194C70-8041-4E77-9554-D378452E8E35}" srcOrd="2" destOrd="0" presId="urn:microsoft.com/office/officeart/2018/5/layout/IconLeafLabelList"/>
    <dgm:cxn modelId="{0CB1C568-9724-45F5-BC4D-3C1F5252465B}" type="presParOf" srcId="{6A270D82-1BC6-4552-A31A-2CB39E6F07F9}" destId="{83CBB419-FE50-4ED3-A81B-5B37A9AB069D}" srcOrd="3" destOrd="0" presId="urn:microsoft.com/office/officeart/2018/5/layout/IconLeafLabelList"/>
    <dgm:cxn modelId="{795EB058-C968-4849-BB24-D812A1DCE78A}" type="presParOf" srcId="{82A3B31A-8D7F-4112-89E8-733337ADCEFD}" destId="{9525B1B8-C5DD-4BF6-9801-2023E0E334A1}" srcOrd="1" destOrd="0" presId="urn:microsoft.com/office/officeart/2018/5/layout/IconLeafLabelList"/>
    <dgm:cxn modelId="{EA5069C1-1B25-428C-9EC5-E9F58AF38480}" type="presParOf" srcId="{82A3B31A-8D7F-4112-89E8-733337ADCEFD}" destId="{C9D26ECA-07A5-4891-9B94-253BBF7C0445}" srcOrd="2" destOrd="0" presId="urn:microsoft.com/office/officeart/2018/5/layout/IconLeafLabelList"/>
    <dgm:cxn modelId="{939ACB50-F425-4F9D-A166-92B059162B31}" type="presParOf" srcId="{C9D26ECA-07A5-4891-9B94-253BBF7C0445}" destId="{0F3CD1CB-E776-439D-A297-84FA660F5DD7}" srcOrd="0" destOrd="0" presId="urn:microsoft.com/office/officeart/2018/5/layout/IconLeafLabelList"/>
    <dgm:cxn modelId="{8E8D69E2-CBFB-40D3-960B-3A31A0864CD7}" type="presParOf" srcId="{C9D26ECA-07A5-4891-9B94-253BBF7C0445}" destId="{B9C84712-6922-4E5A-A743-54E261050A45}" srcOrd="1" destOrd="0" presId="urn:microsoft.com/office/officeart/2018/5/layout/IconLeafLabelList"/>
    <dgm:cxn modelId="{9C9F720A-9DD9-4815-9E74-CF6BAF471693}" type="presParOf" srcId="{C9D26ECA-07A5-4891-9B94-253BBF7C0445}" destId="{1766E007-84E5-443E-91B6-01AE7A1D30FC}" srcOrd="2" destOrd="0" presId="urn:microsoft.com/office/officeart/2018/5/layout/IconLeafLabelList"/>
    <dgm:cxn modelId="{0A1DCD5A-970F-43FB-BABD-2766CF328338}" type="presParOf" srcId="{C9D26ECA-07A5-4891-9B94-253BBF7C0445}" destId="{6AD19A79-90B2-4D18-9604-0E846CEA7542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CAD0D1-3A69-4BB3-ACA4-B29B8EFC70D8}">
      <dsp:nvSpPr>
        <dsp:cNvPr id="0" name=""/>
        <dsp:cNvSpPr/>
      </dsp:nvSpPr>
      <dsp:spPr>
        <a:xfrm>
          <a:off x="2292234" y="18860"/>
          <a:ext cx="1818562" cy="1818562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AE0D62-DE68-4798-9FD0-1D9F52D3C2C6}">
      <dsp:nvSpPr>
        <dsp:cNvPr id="0" name=""/>
        <dsp:cNvSpPr/>
      </dsp:nvSpPr>
      <dsp:spPr>
        <a:xfrm>
          <a:off x="2679796" y="406422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CBB419-FE50-4ED3-A81B-5B37A9AB069D}">
      <dsp:nvSpPr>
        <dsp:cNvPr id="0" name=""/>
        <dsp:cNvSpPr/>
      </dsp:nvSpPr>
      <dsp:spPr>
        <a:xfrm>
          <a:off x="1710890" y="240386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500" kern="1200"/>
            <a:t>Über variablen Zeitraum</a:t>
          </a:r>
          <a:endParaRPr lang="en-US" sz="1500" kern="1200"/>
        </a:p>
      </dsp:txBody>
      <dsp:txXfrm>
        <a:off x="1710890" y="2403860"/>
        <a:ext cx="2981250" cy="720000"/>
      </dsp:txXfrm>
    </dsp:sp>
    <dsp:sp modelId="{0F3CD1CB-E776-439D-A297-84FA660F5DD7}">
      <dsp:nvSpPr>
        <dsp:cNvPr id="0" name=""/>
        <dsp:cNvSpPr/>
      </dsp:nvSpPr>
      <dsp:spPr>
        <a:xfrm>
          <a:off x="5795203" y="18860"/>
          <a:ext cx="1818562" cy="1818562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C84712-6922-4E5A-A743-54E261050A45}">
      <dsp:nvSpPr>
        <dsp:cNvPr id="0" name=""/>
        <dsp:cNvSpPr/>
      </dsp:nvSpPr>
      <dsp:spPr>
        <a:xfrm>
          <a:off x="6182765" y="406422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D19A79-90B2-4D18-9604-0E846CEA7542}">
      <dsp:nvSpPr>
        <dsp:cNvPr id="0" name=""/>
        <dsp:cNvSpPr/>
      </dsp:nvSpPr>
      <dsp:spPr>
        <a:xfrm>
          <a:off x="5213859" y="240386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500" kern="1200"/>
            <a:t>Eingabe von Wellenstärke, Windstärke, LIDAR usw. in unterschiedlichen Detailgraden</a:t>
          </a:r>
          <a:endParaRPr lang="en-US" sz="1500" kern="1200"/>
        </a:p>
      </dsp:txBody>
      <dsp:txXfrm>
        <a:off x="5213859" y="2403860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1E3FCE1-9337-4E1A-98F5-39B18454EA3B}" type="datetimeFigureOut">
              <a:rPr lang="de-DE" smtClean="0"/>
              <a:t>22.04.2021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B36CFAB7-0EB0-4D38-AF3F-15AF74E914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7622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3FCE1-9337-4E1A-98F5-39B18454EA3B}" type="datetimeFigureOut">
              <a:rPr lang="de-DE" smtClean="0"/>
              <a:t>22.04.2021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CFAB7-0EB0-4D38-AF3F-15AF74E914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9104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3FCE1-9337-4E1A-98F5-39B18454EA3B}" type="datetimeFigureOut">
              <a:rPr lang="de-DE" smtClean="0"/>
              <a:t>22.04.2021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CFAB7-0EB0-4D38-AF3F-15AF74E914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79740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3FCE1-9337-4E1A-98F5-39B18454EA3B}" type="datetimeFigureOut">
              <a:rPr lang="de-DE" smtClean="0"/>
              <a:t>22.04.2021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CFAB7-0EB0-4D38-AF3F-15AF74E914EB}" type="slidenum">
              <a:rPr lang="de-DE" smtClean="0"/>
              <a:t>‹Nr.›</a:t>
            </a:fld>
            <a:endParaRPr lang="de-DE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98463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3FCE1-9337-4E1A-98F5-39B18454EA3B}" type="datetimeFigureOut">
              <a:rPr lang="de-DE" smtClean="0"/>
              <a:t>22.04.2021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CFAB7-0EB0-4D38-AF3F-15AF74E914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87466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3FCE1-9337-4E1A-98F5-39B18454EA3B}" type="datetimeFigureOut">
              <a:rPr lang="de-DE" smtClean="0"/>
              <a:t>22.04.2021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CFAB7-0EB0-4D38-AF3F-15AF74E914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12017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3FCE1-9337-4E1A-98F5-39B18454EA3B}" type="datetimeFigureOut">
              <a:rPr lang="de-DE" smtClean="0"/>
              <a:t>22.04.2021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CFAB7-0EB0-4D38-AF3F-15AF74E914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81982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3FCE1-9337-4E1A-98F5-39B18454EA3B}" type="datetimeFigureOut">
              <a:rPr lang="de-DE" smtClean="0"/>
              <a:t>22.04.2021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CFAB7-0EB0-4D38-AF3F-15AF74E914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51656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3FCE1-9337-4E1A-98F5-39B18454EA3B}" type="datetimeFigureOut">
              <a:rPr lang="de-DE" smtClean="0"/>
              <a:t>22.04.2021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CFAB7-0EB0-4D38-AF3F-15AF74E914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1872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3FCE1-9337-4E1A-98F5-39B18454EA3B}" type="datetimeFigureOut">
              <a:rPr lang="de-DE" smtClean="0"/>
              <a:t>22.04.2021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CFAB7-0EB0-4D38-AF3F-15AF74E914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8849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3FCE1-9337-4E1A-98F5-39B18454EA3B}" type="datetimeFigureOut">
              <a:rPr lang="de-DE" smtClean="0"/>
              <a:t>22.04.2021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CFAB7-0EB0-4D38-AF3F-15AF74E914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7539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3FCE1-9337-4E1A-98F5-39B18454EA3B}" type="datetimeFigureOut">
              <a:rPr lang="de-DE" smtClean="0"/>
              <a:t>22.04.2021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CFAB7-0EB0-4D38-AF3F-15AF74E914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0344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3FCE1-9337-4E1A-98F5-39B18454EA3B}" type="datetimeFigureOut">
              <a:rPr lang="de-DE" smtClean="0"/>
              <a:t>22.04.2021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CFAB7-0EB0-4D38-AF3F-15AF74E914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1470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3FCE1-9337-4E1A-98F5-39B18454EA3B}" type="datetimeFigureOut">
              <a:rPr lang="de-DE" smtClean="0"/>
              <a:t>22.04.2021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CFAB7-0EB0-4D38-AF3F-15AF74E914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1506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3FCE1-9337-4E1A-98F5-39B18454EA3B}" type="datetimeFigureOut">
              <a:rPr lang="de-DE" smtClean="0"/>
              <a:t>22.04.2021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CFAB7-0EB0-4D38-AF3F-15AF74E914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3378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3FCE1-9337-4E1A-98F5-39B18454EA3B}" type="datetimeFigureOut">
              <a:rPr lang="de-DE" smtClean="0"/>
              <a:t>22.04.2021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CFAB7-0EB0-4D38-AF3F-15AF74E914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8176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3FCE1-9337-4E1A-98F5-39B18454EA3B}" type="datetimeFigureOut">
              <a:rPr lang="de-DE" smtClean="0"/>
              <a:t>22.04.2021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CFAB7-0EB0-4D38-AF3F-15AF74E914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6959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E3FCE1-9337-4E1A-98F5-39B18454EA3B}" type="datetimeFigureOut">
              <a:rPr lang="de-DE" smtClean="0"/>
              <a:t>22.04.2021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CFAB7-0EB0-4D38-AF3F-15AF74E914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18531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zenodo.org/record/4498779#.YIG75ugzaMo" TargetMode="Externa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B9B647-A9FB-4701-9D03-B9EACE366A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EBM-Projekt: </a:t>
            </a:r>
            <a:r>
              <a:rPr lang="de-DE" dirty="0" err="1"/>
              <a:t>Machine</a:t>
            </a:r>
            <a:r>
              <a:rPr lang="de-DE" dirty="0"/>
              <a:t>-Learning	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E1D76E5-6A3B-424E-9CA4-B2E3313529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Gruppe 2 </a:t>
            </a:r>
            <a:br>
              <a:rPr lang="de-DE" dirty="0"/>
            </a:br>
            <a:r>
              <a:rPr lang="de-DE" dirty="0"/>
              <a:t>Alexander Siewert(4595839)</a:t>
            </a:r>
            <a:br>
              <a:rPr lang="de-DE" dirty="0"/>
            </a:br>
            <a:r>
              <a:rPr lang="de-DE" dirty="0"/>
              <a:t>Nepomuk </a:t>
            </a:r>
            <a:r>
              <a:rPr lang="de-DE" dirty="0" err="1"/>
              <a:t>Bense</a:t>
            </a:r>
            <a:r>
              <a:rPr lang="de-DE" dirty="0"/>
              <a:t>(4616209)</a:t>
            </a:r>
            <a:br>
              <a:rPr lang="de-DE" dirty="0"/>
            </a:br>
            <a:r>
              <a:rPr lang="de-DE" dirty="0"/>
              <a:t>Sascha </a:t>
            </a:r>
            <a:r>
              <a:rPr lang="de-DE" dirty="0" err="1"/>
              <a:t>BOLLmann</a:t>
            </a:r>
            <a:r>
              <a:rPr lang="de-DE" dirty="0"/>
              <a:t>(4595095)</a:t>
            </a:r>
          </a:p>
        </p:txBody>
      </p:sp>
      <p:sp>
        <p:nvSpPr>
          <p:cNvPr id="4" name="AutoShape 2" descr="Cube">
            <a:extLst>
              <a:ext uri="{FF2B5EF4-FFF2-40B4-BE49-F238E27FC236}">
                <a16:creationId xmlns:a16="http://schemas.microsoft.com/office/drawing/2014/main" id="{F0013B01-CC0F-4391-A52D-B3CCD4D8C8F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5011615" cy="5011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" name="AutoShape 4" descr="Cube">
            <a:extLst>
              <a:ext uri="{FF2B5EF4-FFF2-40B4-BE49-F238E27FC236}">
                <a16:creationId xmlns:a16="http://schemas.microsoft.com/office/drawing/2014/main" id="{2D99BEC2-03A6-43AF-99B4-1DCA9D3BDDE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592407" y="1295400"/>
            <a:ext cx="2145324" cy="2145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9573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7266A3-DCF7-40E3-A636-0DCEAF4C6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ERA5</a:t>
            </a:r>
            <a:br>
              <a:rPr lang="de-DE" dirty="0"/>
            </a:br>
            <a:r>
              <a:rPr lang="de-DE" dirty="0"/>
              <a:t>Features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693CDA-3F63-4ED1-B643-9B81A2841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Timesstamp</a:t>
            </a:r>
            <a:endParaRPr lang="de-DE" dirty="0"/>
          </a:p>
          <a:p>
            <a:r>
              <a:rPr lang="de-DE" dirty="0"/>
              <a:t>2m </a:t>
            </a:r>
            <a:r>
              <a:rPr lang="de-DE" dirty="0" err="1"/>
              <a:t>Temperature</a:t>
            </a:r>
            <a:endParaRPr lang="de-DE" dirty="0"/>
          </a:p>
          <a:p>
            <a:r>
              <a:rPr lang="de-DE" dirty="0"/>
              <a:t>Wind(</a:t>
            </a:r>
            <a:r>
              <a:rPr lang="de-DE" dirty="0" err="1"/>
              <a:t>Direction</a:t>
            </a:r>
            <a:r>
              <a:rPr lang="de-DE" dirty="0"/>
              <a:t>)@10m </a:t>
            </a:r>
          </a:p>
          <a:p>
            <a:r>
              <a:rPr lang="de-DE" dirty="0"/>
              <a:t>Wind(</a:t>
            </a:r>
            <a:r>
              <a:rPr lang="de-DE" dirty="0" err="1"/>
              <a:t>Direction</a:t>
            </a:r>
            <a:r>
              <a:rPr lang="de-DE" dirty="0"/>
              <a:t>)@100m</a:t>
            </a:r>
          </a:p>
          <a:p>
            <a:r>
              <a:rPr lang="de-DE" dirty="0"/>
              <a:t> Size: 7,72gb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0186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id="{5FE07634-A83A-4681-9C1D-BC0775F9D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73" name="Rectangle 72">
              <a:extLst>
                <a:ext uri="{FF2B5EF4-FFF2-40B4-BE49-F238E27FC236}">
                  <a16:creationId xmlns:a16="http://schemas.microsoft.com/office/drawing/2014/main" id="{BF62976A-266E-4650-88F2-C16130F3D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4" name="Picture 2">
              <a:extLst>
                <a:ext uri="{FF2B5EF4-FFF2-40B4-BE49-F238E27FC236}">
                  <a16:creationId xmlns:a16="http://schemas.microsoft.com/office/drawing/2014/main" id="{88D9B99B-59C2-481A-A948-F87920A7FE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88D435F1-9224-4D61-A462-C19184F9A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519" y="618518"/>
            <a:ext cx="3084891" cy="1478570"/>
          </a:xfrm>
        </p:spPr>
        <p:txBody>
          <a:bodyPr>
            <a:normAutofit/>
          </a:bodyPr>
          <a:lstStyle/>
          <a:p>
            <a:r>
              <a:rPr lang="de-DE" sz="3200"/>
              <a:t>Literature</a:t>
            </a:r>
          </a:p>
        </p:txBody>
      </p:sp>
      <p:pic>
        <p:nvPicPr>
          <p:cNvPr id="1025" name="Picture 1" descr="Renewable Energy &#10;Rev i e w &#10;Machine learning methods for wind turbine condition monitoring. &#10;rev lew &#10;Adrian Stetco • . Fateme Dinmohammadi b. Xingyu Zhao h. Valentin Robu &#10;David Flynn b. Mike Barnes c, John Keane a. Goran Nenadic &#10;We by ML &#10;Our &#10;the &#10;O by This an amoe CC BY &#10;42 &#10;in by put&quot;ic imtmts | 1 climate dunge &#10;rapid in &#10;in o' ">
            <a:extLst>
              <a:ext uri="{FF2B5EF4-FFF2-40B4-BE49-F238E27FC236}">
                <a16:creationId xmlns:a16="http://schemas.microsoft.com/office/drawing/2014/main" id="{DD8C6541-1622-42F3-8365-A7C5671865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73" r="-1" b="29578"/>
          <a:stretch/>
        </p:blipFill>
        <p:spPr bwMode="auto">
          <a:xfrm>
            <a:off x="-5597" y="10"/>
            <a:ext cx="755854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6" name="Group 75">
            <a:extLst>
              <a:ext uri="{FF2B5EF4-FFF2-40B4-BE49-F238E27FC236}">
                <a16:creationId xmlns:a16="http://schemas.microsoft.com/office/drawing/2014/main" id="{A2E1FE48-FA7B-4262-B922-041542931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2E644B1-8F72-4AC4-89F1-EB3A027341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8" name="Freeform 6">
              <a:extLst>
                <a:ext uri="{FF2B5EF4-FFF2-40B4-BE49-F238E27FC236}">
                  <a16:creationId xmlns:a16="http://schemas.microsoft.com/office/drawing/2014/main" id="{1781B8E8-8A26-4FFB-BE0C-7C0C644F7C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7">
              <a:extLst>
                <a:ext uri="{FF2B5EF4-FFF2-40B4-BE49-F238E27FC236}">
                  <a16:creationId xmlns:a16="http://schemas.microsoft.com/office/drawing/2014/main" id="{4109D997-E9DF-4429-A643-3E691E2B70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B392695A-F131-4C51-B689-3F4D5B1A2F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1" name="Freeform 9">
              <a:extLst>
                <a:ext uri="{FF2B5EF4-FFF2-40B4-BE49-F238E27FC236}">
                  <a16:creationId xmlns:a16="http://schemas.microsoft.com/office/drawing/2014/main" id="{8218EC3E-07D0-417A-B0A8-057F825EF7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0">
              <a:extLst>
                <a:ext uri="{FF2B5EF4-FFF2-40B4-BE49-F238E27FC236}">
                  <a16:creationId xmlns:a16="http://schemas.microsoft.com/office/drawing/2014/main" id="{B036399E-7675-47B6-A645-242946879E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1">
              <a:extLst>
                <a:ext uri="{FF2B5EF4-FFF2-40B4-BE49-F238E27FC236}">
                  <a16:creationId xmlns:a16="http://schemas.microsoft.com/office/drawing/2014/main" id="{C44A0438-B8A4-43B3-B17C-B919FCD92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2">
              <a:extLst>
                <a:ext uri="{FF2B5EF4-FFF2-40B4-BE49-F238E27FC236}">
                  <a16:creationId xmlns:a16="http://schemas.microsoft.com/office/drawing/2014/main" id="{ABC7257F-6F64-4B81-BDA7-7C232BCBA2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3">
              <a:extLst>
                <a:ext uri="{FF2B5EF4-FFF2-40B4-BE49-F238E27FC236}">
                  <a16:creationId xmlns:a16="http://schemas.microsoft.com/office/drawing/2014/main" id="{72DD7E92-F033-480C-A220-63CE422C3A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4">
              <a:extLst>
                <a:ext uri="{FF2B5EF4-FFF2-40B4-BE49-F238E27FC236}">
                  <a16:creationId xmlns:a16="http://schemas.microsoft.com/office/drawing/2014/main" id="{444A9AC9-463E-45E7-A818-13F664F7C0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5">
              <a:extLst>
                <a:ext uri="{FF2B5EF4-FFF2-40B4-BE49-F238E27FC236}">
                  <a16:creationId xmlns:a16="http://schemas.microsoft.com/office/drawing/2014/main" id="{6CCE9BBE-5DE3-4991-80CA-DFEB92867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16">
              <a:extLst>
                <a:ext uri="{FF2B5EF4-FFF2-40B4-BE49-F238E27FC236}">
                  <a16:creationId xmlns:a16="http://schemas.microsoft.com/office/drawing/2014/main" id="{3180F6DF-A13F-491C-BF97-B206E3E7B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7">
              <a:extLst>
                <a:ext uri="{FF2B5EF4-FFF2-40B4-BE49-F238E27FC236}">
                  <a16:creationId xmlns:a16="http://schemas.microsoft.com/office/drawing/2014/main" id="{CAD0E44C-73C8-42BB-ADA8-2BA6B3082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18">
              <a:extLst>
                <a:ext uri="{FF2B5EF4-FFF2-40B4-BE49-F238E27FC236}">
                  <a16:creationId xmlns:a16="http://schemas.microsoft.com/office/drawing/2014/main" id="{436EC43E-A70D-4E5C-B275-35CA8E93C1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19">
              <a:extLst>
                <a:ext uri="{FF2B5EF4-FFF2-40B4-BE49-F238E27FC236}">
                  <a16:creationId xmlns:a16="http://schemas.microsoft.com/office/drawing/2014/main" id="{ADE7E5B6-2E2A-4F56-9E90-F8613E6D1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0">
              <a:extLst>
                <a:ext uri="{FF2B5EF4-FFF2-40B4-BE49-F238E27FC236}">
                  <a16:creationId xmlns:a16="http://schemas.microsoft.com/office/drawing/2014/main" id="{86B9E49B-AE8D-47E0-BACC-A6D0AC3AB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1">
              <a:extLst>
                <a:ext uri="{FF2B5EF4-FFF2-40B4-BE49-F238E27FC236}">
                  <a16:creationId xmlns:a16="http://schemas.microsoft.com/office/drawing/2014/main" id="{2EB961AF-CD61-41BA-B0B2-0741A5ED6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2">
              <a:extLst>
                <a:ext uri="{FF2B5EF4-FFF2-40B4-BE49-F238E27FC236}">
                  <a16:creationId xmlns:a16="http://schemas.microsoft.com/office/drawing/2014/main" id="{DC42BDA1-810A-4135-B3B1-B3161D372A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3">
              <a:extLst>
                <a:ext uri="{FF2B5EF4-FFF2-40B4-BE49-F238E27FC236}">
                  <a16:creationId xmlns:a16="http://schemas.microsoft.com/office/drawing/2014/main" id="{FA51FCA8-FCF4-4116-8CB2-5C539E37F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4">
              <a:extLst>
                <a:ext uri="{FF2B5EF4-FFF2-40B4-BE49-F238E27FC236}">
                  <a16:creationId xmlns:a16="http://schemas.microsoft.com/office/drawing/2014/main" id="{F2850A10-CDBC-462A-8CB7-025874683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5">
              <a:extLst>
                <a:ext uri="{FF2B5EF4-FFF2-40B4-BE49-F238E27FC236}">
                  <a16:creationId xmlns:a16="http://schemas.microsoft.com/office/drawing/2014/main" id="{738A37B9-77C2-4464-BF1F-2AF25A0D29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6">
              <a:extLst>
                <a:ext uri="{FF2B5EF4-FFF2-40B4-BE49-F238E27FC236}">
                  <a16:creationId xmlns:a16="http://schemas.microsoft.com/office/drawing/2014/main" id="{89026C8B-A162-4523-A51B-9F1200BC60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7">
              <a:extLst>
                <a:ext uri="{FF2B5EF4-FFF2-40B4-BE49-F238E27FC236}">
                  <a16:creationId xmlns:a16="http://schemas.microsoft.com/office/drawing/2014/main" id="{5B76BC40-1FA2-477D-B2C2-4763577DB7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8">
              <a:extLst>
                <a:ext uri="{FF2B5EF4-FFF2-40B4-BE49-F238E27FC236}">
                  <a16:creationId xmlns:a16="http://schemas.microsoft.com/office/drawing/2014/main" id="{6BC68EAA-2809-4AE4-80C1-2555CEF73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29">
              <a:extLst>
                <a:ext uri="{FF2B5EF4-FFF2-40B4-BE49-F238E27FC236}">
                  <a16:creationId xmlns:a16="http://schemas.microsoft.com/office/drawing/2014/main" id="{FE709D1B-0541-4414-9E87-CF7D6918C1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0">
              <a:extLst>
                <a:ext uri="{FF2B5EF4-FFF2-40B4-BE49-F238E27FC236}">
                  <a16:creationId xmlns:a16="http://schemas.microsoft.com/office/drawing/2014/main" id="{33BCB888-11B8-4D01-BCDA-59BBA28DC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31">
              <a:extLst>
                <a:ext uri="{FF2B5EF4-FFF2-40B4-BE49-F238E27FC236}">
                  <a16:creationId xmlns:a16="http://schemas.microsoft.com/office/drawing/2014/main" id="{28E5CE3E-C11A-4CF7-82BF-37D1221D4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32">
              <a:extLst>
                <a:ext uri="{FF2B5EF4-FFF2-40B4-BE49-F238E27FC236}">
                  <a16:creationId xmlns:a16="http://schemas.microsoft.com/office/drawing/2014/main" id="{55284FC3-21FB-4FA7-B695-2D6A9CEF7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13DA6B78-00DE-4E55-9124-EFD72519B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6" name="Freeform 34">
              <a:extLst>
                <a:ext uri="{FF2B5EF4-FFF2-40B4-BE49-F238E27FC236}">
                  <a16:creationId xmlns:a16="http://schemas.microsoft.com/office/drawing/2014/main" id="{D4602B0F-2844-48BE-9B4A-0366AC904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35">
              <a:extLst>
                <a:ext uri="{FF2B5EF4-FFF2-40B4-BE49-F238E27FC236}">
                  <a16:creationId xmlns:a16="http://schemas.microsoft.com/office/drawing/2014/main" id="{E31E05BB-6004-474D-9900-D990378FD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36">
              <a:extLst>
                <a:ext uri="{FF2B5EF4-FFF2-40B4-BE49-F238E27FC236}">
                  <a16:creationId xmlns:a16="http://schemas.microsoft.com/office/drawing/2014/main" id="{00BD01ED-F65D-4601-A77D-508E960E09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37">
              <a:extLst>
                <a:ext uri="{FF2B5EF4-FFF2-40B4-BE49-F238E27FC236}">
                  <a16:creationId xmlns:a16="http://schemas.microsoft.com/office/drawing/2014/main" id="{FD307CAE-789C-4E80-B6F1-9858A3ABA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38">
              <a:extLst>
                <a:ext uri="{FF2B5EF4-FFF2-40B4-BE49-F238E27FC236}">
                  <a16:creationId xmlns:a16="http://schemas.microsoft.com/office/drawing/2014/main" id="{94B97B29-709E-4E24-B2FA-EF84AA12D2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39">
              <a:extLst>
                <a:ext uri="{FF2B5EF4-FFF2-40B4-BE49-F238E27FC236}">
                  <a16:creationId xmlns:a16="http://schemas.microsoft.com/office/drawing/2014/main" id="{C05D52B9-1FA2-4E7C-8229-B09811A90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40">
              <a:extLst>
                <a:ext uri="{FF2B5EF4-FFF2-40B4-BE49-F238E27FC236}">
                  <a16:creationId xmlns:a16="http://schemas.microsoft.com/office/drawing/2014/main" id="{CC0A5575-2FB9-440F-B9A8-E0DDE1C37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41">
              <a:extLst>
                <a:ext uri="{FF2B5EF4-FFF2-40B4-BE49-F238E27FC236}">
                  <a16:creationId xmlns:a16="http://schemas.microsoft.com/office/drawing/2014/main" id="{AFFCC88F-01DF-4DE1-8CD5-88631E3091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42">
              <a:extLst>
                <a:ext uri="{FF2B5EF4-FFF2-40B4-BE49-F238E27FC236}">
                  <a16:creationId xmlns:a16="http://schemas.microsoft.com/office/drawing/2014/main" id="{33EEC40B-E2CD-4BAC-94D6-85B70714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43">
              <a:extLst>
                <a:ext uri="{FF2B5EF4-FFF2-40B4-BE49-F238E27FC236}">
                  <a16:creationId xmlns:a16="http://schemas.microsoft.com/office/drawing/2014/main" id="{3E0E9643-5C60-4933-BB1B-9A09057E72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44">
              <a:extLst>
                <a:ext uri="{FF2B5EF4-FFF2-40B4-BE49-F238E27FC236}">
                  <a16:creationId xmlns:a16="http://schemas.microsoft.com/office/drawing/2014/main" id="{94F86E92-9EC7-437C-946B-31E7C1C47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BE9A51BE-C514-46B5-ABA6-7E7C878F8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8" name="Freeform 46">
              <a:extLst>
                <a:ext uri="{FF2B5EF4-FFF2-40B4-BE49-F238E27FC236}">
                  <a16:creationId xmlns:a16="http://schemas.microsoft.com/office/drawing/2014/main" id="{8B255447-F0E9-4D96-A4B0-F9EDDE58A3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47">
              <a:extLst>
                <a:ext uri="{FF2B5EF4-FFF2-40B4-BE49-F238E27FC236}">
                  <a16:creationId xmlns:a16="http://schemas.microsoft.com/office/drawing/2014/main" id="{AFAC5F3A-3BE7-489E-A848-498B9995F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48">
              <a:extLst>
                <a:ext uri="{FF2B5EF4-FFF2-40B4-BE49-F238E27FC236}">
                  <a16:creationId xmlns:a16="http://schemas.microsoft.com/office/drawing/2014/main" id="{A974E7AA-5EF3-4817-B0AE-4C1A784EE9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49">
              <a:extLst>
                <a:ext uri="{FF2B5EF4-FFF2-40B4-BE49-F238E27FC236}">
                  <a16:creationId xmlns:a16="http://schemas.microsoft.com/office/drawing/2014/main" id="{8AA54AC1-3E87-49C0-A594-87829A2CFF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50">
              <a:extLst>
                <a:ext uri="{FF2B5EF4-FFF2-40B4-BE49-F238E27FC236}">
                  <a16:creationId xmlns:a16="http://schemas.microsoft.com/office/drawing/2014/main" id="{CC237789-73BC-4BD9-BFE8-1325FA4B5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51">
              <a:extLst>
                <a:ext uri="{FF2B5EF4-FFF2-40B4-BE49-F238E27FC236}">
                  <a16:creationId xmlns:a16="http://schemas.microsoft.com/office/drawing/2014/main" id="{DCF4052D-CF62-47DC-991E-49D0BA908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52">
              <a:extLst>
                <a:ext uri="{FF2B5EF4-FFF2-40B4-BE49-F238E27FC236}">
                  <a16:creationId xmlns:a16="http://schemas.microsoft.com/office/drawing/2014/main" id="{2ABD9104-C938-44F2-8622-8407A2593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53">
              <a:extLst>
                <a:ext uri="{FF2B5EF4-FFF2-40B4-BE49-F238E27FC236}">
                  <a16:creationId xmlns:a16="http://schemas.microsoft.com/office/drawing/2014/main" id="{4AA18F60-3E86-4A5A-B82E-A79183ED3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54">
              <a:extLst>
                <a:ext uri="{FF2B5EF4-FFF2-40B4-BE49-F238E27FC236}">
                  <a16:creationId xmlns:a16="http://schemas.microsoft.com/office/drawing/2014/main" id="{0F34C941-6196-4937-99E5-14AAD23F2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55">
              <a:extLst>
                <a:ext uri="{FF2B5EF4-FFF2-40B4-BE49-F238E27FC236}">
                  <a16:creationId xmlns:a16="http://schemas.microsoft.com/office/drawing/2014/main" id="{60DB8A6C-23D7-4A88-BDCE-8FEC86A12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56">
              <a:extLst>
                <a:ext uri="{FF2B5EF4-FFF2-40B4-BE49-F238E27FC236}">
                  <a16:creationId xmlns:a16="http://schemas.microsoft.com/office/drawing/2014/main" id="{29F5F702-AEE6-4633-BB20-7A15C3A31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57">
              <a:extLst>
                <a:ext uri="{FF2B5EF4-FFF2-40B4-BE49-F238E27FC236}">
                  <a16:creationId xmlns:a16="http://schemas.microsoft.com/office/drawing/2014/main" id="{F30C7A45-6890-4EA5-9F6B-E2AB4D04C5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58">
              <a:extLst>
                <a:ext uri="{FF2B5EF4-FFF2-40B4-BE49-F238E27FC236}">
                  <a16:creationId xmlns:a16="http://schemas.microsoft.com/office/drawing/2014/main" id="{F31A7373-F68A-485D-95DC-B53ACC7B5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1029" name="Content Placeholder 1028">
            <a:extLst>
              <a:ext uri="{FF2B5EF4-FFF2-40B4-BE49-F238E27FC236}">
                <a16:creationId xmlns:a16="http://schemas.microsoft.com/office/drawing/2014/main" id="{AC50D82C-ADFF-47B4-A292-52E61E367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2519" y="2249487"/>
            <a:ext cx="3084892" cy="3541714"/>
          </a:xfrm>
        </p:spPr>
        <p:txBody>
          <a:bodyPr>
            <a:normAutofit/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8419597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" name="Group 197">
            <a:extLst>
              <a:ext uri="{FF2B5EF4-FFF2-40B4-BE49-F238E27FC236}">
                <a16:creationId xmlns:a16="http://schemas.microsoft.com/office/drawing/2014/main" id="{5FE07634-A83A-4681-9C1D-BC0775F9D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99" name="Rectangle 198">
              <a:extLst>
                <a:ext uri="{FF2B5EF4-FFF2-40B4-BE49-F238E27FC236}">
                  <a16:creationId xmlns:a16="http://schemas.microsoft.com/office/drawing/2014/main" id="{BF62976A-266E-4650-88F2-C16130F3D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0" name="Picture 2">
              <a:extLst>
                <a:ext uri="{FF2B5EF4-FFF2-40B4-BE49-F238E27FC236}">
                  <a16:creationId xmlns:a16="http://schemas.microsoft.com/office/drawing/2014/main" id="{88D9B99B-59C2-481A-A948-F87920A7FE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88D435F1-9224-4D61-A462-C19184F9A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519" y="618518"/>
            <a:ext cx="3084891" cy="1478570"/>
          </a:xfrm>
        </p:spPr>
        <p:txBody>
          <a:bodyPr>
            <a:normAutofit/>
          </a:bodyPr>
          <a:lstStyle/>
          <a:p>
            <a:r>
              <a:rPr lang="de-DE" sz="3200"/>
              <a:t>Literature</a:t>
            </a:r>
          </a:p>
        </p:txBody>
      </p:sp>
      <p:pic>
        <p:nvPicPr>
          <p:cNvPr id="2049" name="Picture 1" descr="Determining offshore wind installation times using &#10;machine learning and open data &#10;Bo Tranberg•l, Kasper Koops , and Jason Steget3 &#10;I Ento Labs ApS &#10;214 Blades ApS &#10;3Siemens Gamesa Renewable Energy A/S &#10;November 11, 2019 &#10;installation of Wind turbines requires the use of &#10;jackup regularly thw•ir via the Automatic &#10;tification System (AIS). This ncwel appr.-n.ch of applying &#10;learning AIS data jackup apply to 13 offOwre &#10;D.mish, British of tlu• we &#10;imiividual installation in &#10;in fM This is way ev &#10;clusixe•ly AIS data with vuior of turbim• enabling &#10;a d«riptim of &#10;Contents &#10;Met &#10;2.1 Data &#10;2.2 Clustering &#10;2.3 Identifying tion times &#10;Results &#10;3. I Clustering &#10;3.2 Installation times &#10;3.3 Of wind speed on time &#10;Conclusion ">
            <a:extLst>
              <a:ext uri="{FF2B5EF4-FFF2-40B4-BE49-F238E27FC236}">
                <a16:creationId xmlns:a16="http://schemas.microsoft.com/office/drawing/2014/main" id="{987BEA1A-7F19-46D6-96A7-36AE18CF28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76" r="1" b="25033"/>
          <a:stretch/>
        </p:blipFill>
        <p:spPr bwMode="auto">
          <a:xfrm>
            <a:off x="-5597" y="10"/>
            <a:ext cx="755854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2" name="Group 201">
            <a:extLst>
              <a:ext uri="{FF2B5EF4-FFF2-40B4-BE49-F238E27FC236}">
                <a16:creationId xmlns:a16="http://schemas.microsoft.com/office/drawing/2014/main" id="{A2E1FE48-FA7B-4262-B922-041542931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F2E644B1-8F72-4AC4-89F1-EB3A027341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04" name="Freeform 6">
              <a:extLst>
                <a:ext uri="{FF2B5EF4-FFF2-40B4-BE49-F238E27FC236}">
                  <a16:creationId xmlns:a16="http://schemas.microsoft.com/office/drawing/2014/main" id="{1781B8E8-8A26-4FFB-BE0C-7C0C644F7C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5" name="Freeform 7">
              <a:extLst>
                <a:ext uri="{FF2B5EF4-FFF2-40B4-BE49-F238E27FC236}">
                  <a16:creationId xmlns:a16="http://schemas.microsoft.com/office/drawing/2014/main" id="{4109D997-E9DF-4429-A643-3E691E2B70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B392695A-F131-4C51-B689-3F4D5B1A2F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07" name="Freeform 9">
              <a:extLst>
                <a:ext uri="{FF2B5EF4-FFF2-40B4-BE49-F238E27FC236}">
                  <a16:creationId xmlns:a16="http://schemas.microsoft.com/office/drawing/2014/main" id="{8218EC3E-07D0-417A-B0A8-057F825EF7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" name="Freeform 10">
              <a:extLst>
                <a:ext uri="{FF2B5EF4-FFF2-40B4-BE49-F238E27FC236}">
                  <a16:creationId xmlns:a16="http://schemas.microsoft.com/office/drawing/2014/main" id="{B036399E-7675-47B6-A645-242946879E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" name="Freeform 11">
              <a:extLst>
                <a:ext uri="{FF2B5EF4-FFF2-40B4-BE49-F238E27FC236}">
                  <a16:creationId xmlns:a16="http://schemas.microsoft.com/office/drawing/2014/main" id="{C44A0438-B8A4-43B3-B17C-B919FCD92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0" name="Freeform 12">
              <a:extLst>
                <a:ext uri="{FF2B5EF4-FFF2-40B4-BE49-F238E27FC236}">
                  <a16:creationId xmlns:a16="http://schemas.microsoft.com/office/drawing/2014/main" id="{ABC7257F-6F64-4B81-BDA7-7C232BCBA2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1" name="Freeform 13">
              <a:extLst>
                <a:ext uri="{FF2B5EF4-FFF2-40B4-BE49-F238E27FC236}">
                  <a16:creationId xmlns:a16="http://schemas.microsoft.com/office/drawing/2014/main" id="{72DD7E92-F033-480C-A220-63CE422C3A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2" name="Freeform 14">
              <a:extLst>
                <a:ext uri="{FF2B5EF4-FFF2-40B4-BE49-F238E27FC236}">
                  <a16:creationId xmlns:a16="http://schemas.microsoft.com/office/drawing/2014/main" id="{444A9AC9-463E-45E7-A818-13F664F7C0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3" name="Freeform 15">
              <a:extLst>
                <a:ext uri="{FF2B5EF4-FFF2-40B4-BE49-F238E27FC236}">
                  <a16:creationId xmlns:a16="http://schemas.microsoft.com/office/drawing/2014/main" id="{6CCE9BBE-5DE3-4991-80CA-DFEB92867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4" name="Freeform 16">
              <a:extLst>
                <a:ext uri="{FF2B5EF4-FFF2-40B4-BE49-F238E27FC236}">
                  <a16:creationId xmlns:a16="http://schemas.microsoft.com/office/drawing/2014/main" id="{3180F6DF-A13F-491C-BF97-B206E3E7B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5" name="Freeform 17">
              <a:extLst>
                <a:ext uri="{FF2B5EF4-FFF2-40B4-BE49-F238E27FC236}">
                  <a16:creationId xmlns:a16="http://schemas.microsoft.com/office/drawing/2014/main" id="{CAD0E44C-73C8-42BB-ADA8-2BA6B3082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6" name="Freeform 18">
              <a:extLst>
                <a:ext uri="{FF2B5EF4-FFF2-40B4-BE49-F238E27FC236}">
                  <a16:creationId xmlns:a16="http://schemas.microsoft.com/office/drawing/2014/main" id="{436EC43E-A70D-4E5C-B275-35CA8E93C1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7" name="Freeform 19">
              <a:extLst>
                <a:ext uri="{FF2B5EF4-FFF2-40B4-BE49-F238E27FC236}">
                  <a16:creationId xmlns:a16="http://schemas.microsoft.com/office/drawing/2014/main" id="{ADE7E5B6-2E2A-4F56-9E90-F8613E6D1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8" name="Freeform 20">
              <a:extLst>
                <a:ext uri="{FF2B5EF4-FFF2-40B4-BE49-F238E27FC236}">
                  <a16:creationId xmlns:a16="http://schemas.microsoft.com/office/drawing/2014/main" id="{86B9E49B-AE8D-47E0-BACC-A6D0AC3AB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9" name="Freeform 21">
              <a:extLst>
                <a:ext uri="{FF2B5EF4-FFF2-40B4-BE49-F238E27FC236}">
                  <a16:creationId xmlns:a16="http://schemas.microsoft.com/office/drawing/2014/main" id="{2EB961AF-CD61-41BA-B0B2-0741A5ED6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0" name="Freeform 22">
              <a:extLst>
                <a:ext uri="{FF2B5EF4-FFF2-40B4-BE49-F238E27FC236}">
                  <a16:creationId xmlns:a16="http://schemas.microsoft.com/office/drawing/2014/main" id="{DC42BDA1-810A-4135-B3B1-B3161D372A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1" name="Freeform 23">
              <a:extLst>
                <a:ext uri="{FF2B5EF4-FFF2-40B4-BE49-F238E27FC236}">
                  <a16:creationId xmlns:a16="http://schemas.microsoft.com/office/drawing/2014/main" id="{FA51FCA8-FCF4-4116-8CB2-5C539E37F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2" name="Freeform 24">
              <a:extLst>
                <a:ext uri="{FF2B5EF4-FFF2-40B4-BE49-F238E27FC236}">
                  <a16:creationId xmlns:a16="http://schemas.microsoft.com/office/drawing/2014/main" id="{F2850A10-CDBC-462A-8CB7-025874683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3" name="Freeform 25">
              <a:extLst>
                <a:ext uri="{FF2B5EF4-FFF2-40B4-BE49-F238E27FC236}">
                  <a16:creationId xmlns:a16="http://schemas.microsoft.com/office/drawing/2014/main" id="{738A37B9-77C2-4464-BF1F-2AF25A0D29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4" name="Freeform 26">
              <a:extLst>
                <a:ext uri="{FF2B5EF4-FFF2-40B4-BE49-F238E27FC236}">
                  <a16:creationId xmlns:a16="http://schemas.microsoft.com/office/drawing/2014/main" id="{89026C8B-A162-4523-A51B-9F1200BC60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5" name="Freeform 27">
              <a:extLst>
                <a:ext uri="{FF2B5EF4-FFF2-40B4-BE49-F238E27FC236}">
                  <a16:creationId xmlns:a16="http://schemas.microsoft.com/office/drawing/2014/main" id="{5B76BC40-1FA2-477D-B2C2-4763577DB7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6" name="Freeform 28">
              <a:extLst>
                <a:ext uri="{FF2B5EF4-FFF2-40B4-BE49-F238E27FC236}">
                  <a16:creationId xmlns:a16="http://schemas.microsoft.com/office/drawing/2014/main" id="{6BC68EAA-2809-4AE4-80C1-2555CEF73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7" name="Freeform 29">
              <a:extLst>
                <a:ext uri="{FF2B5EF4-FFF2-40B4-BE49-F238E27FC236}">
                  <a16:creationId xmlns:a16="http://schemas.microsoft.com/office/drawing/2014/main" id="{FE709D1B-0541-4414-9E87-CF7D6918C1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8" name="Freeform 30">
              <a:extLst>
                <a:ext uri="{FF2B5EF4-FFF2-40B4-BE49-F238E27FC236}">
                  <a16:creationId xmlns:a16="http://schemas.microsoft.com/office/drawing/2014/main" id="{33BCB888-11B8-4D01-BCDA-59BBA28DC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9" name="Freeform 31">
              <a:extLst>
                <a:ext uri="{FF2B5EF4-FFF2-40B4-BE49-F238E27FC236}">
                  <a16:creationId xmlns:a16="http://schemas.microsoft.com/office/drawing/2014/main" id="{28E5CE3E-C11A-4CF7-82BF-37D1221D4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0" name="Freeform 32">
              <a:extLst>
                <a:ext uri="{FF2B5EF4-FFF2-40B4-BE49-F238E27FC236}">
                  <a16:creationId xmlns:a16="http://schemas.microsoft.com/office/drawing/2014/main" id="{55284FC3-21FB-4FA7-B695-2D6A9CEF7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13DA6B78-00DE-4E55-9124-EFD72519B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2" name="Freeform 34">
              <a:extLst>
                <a:ext uri="{FF2B5EF4-FFF2-40B4-BE49-F238E27FC236}">
                  <a16:creationId xmlns:a16="http://schemas.microsoft.com/office/drawing/2014/main" id="{D4602B0F-2844-48BE-9B4A-0366AC904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3" name="Freeform 35">
              <a:extLst>
                <a:ext uri="{FF2B5EF4-FFF2-40B4-BE49-F238E27FC236}">
                  <a16:creationId xmlns:a16="http://schemas.microsoft.com/office/drawing/2014/main" id="{E31E05BB-6004-474D-9900-D990378FD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4" name="Freeform 36">
              <a:extLst>
                <a:ext uri="{FF2B5EF4-FFF2-40B4-BE49-F238E27FC236}">
                  <a16:creationId xmlns:a16="http://schemas.microsoft.com/office/drawing/2014/main" id="{00BD01ED-F65D-4601-A77D-508E960E09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5" name="Freeform 37">
              <a:extLst>
                <a:ext uri="{FF2B5EF4-FFF2-40B4-BE49-F238E27FC236}">
                  <a16:creationId xmlns:a16="http://schemas.microsoft.com/office/drawing/2014/main" id="{FD307CAE-789C-4E80-B6F1-9858A3ABA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6" name="Freeform 38">
              <a:extLst>
                <a:ext uri="{FF2B5EF4-FFF2-40B4-BE49-F238E27FC236}">
                  <a16:creationId xmlns:a16="http://schemas.microsoft.com/office/drawing/2014/main" id="{94B97B29-709E-4E24-B2FA-EF84AA12D2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7" name="Freeform 39">
              <a:extLst>
                <a:ext uri="{FF2B5EF4-FFF2-40B4-BE49-F238E27FC236}">
                  <a16:creationId xmlns:a16="http://schemas.microsoft.com/office/drawing/2014/main" id="{C05D52B9-1FA2-4E7C-8229-B09811A90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8" name="Freeform 40">
              <a:extLst>
                <a:ext uri="{FF2B5EF4-FFF2-40B4-BE49-F238E27FC236}">
                  <a16:creationId xmlns:a16="http://schemas.microsoft.com/office/drawing/2014/main" id="{CC0A5575-2FB9-440F-B9A8-E0DDE1C37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9" name="Freeform 41">
              <a:extLst>
                <a:ext uri="{FF2B5EF4-FFF2-40B4-BE49-F238E27FC236}">
                  <a16:creationId xmlns:a16="http://schemas.microsoft.com/office/drawing/2014/main" id="{AFFCC88F-01DF-4DE1-8CD5-88631E3091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0" name="Freeform 42">
              <a:extLst>
                <a:ext uri="{FF2B5EF4-FFF2-40B4-BE49-F238E27FC236}">
                  <a16:creationId xmlns:a16="http://schemas.microsoft.com/office/drawing/2014/main" id="{33EEC40B-E2CD-4BAC-94D6-85B70714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1" name="Freeform 43">
              <a:extLst>
                <a:ext uri="{FF2B5EF4-FFF2-40B4-BE49-F238E27FC236}">
                  <a16:creationId xmlns:a16="http://schemas.microsoft.com/office/drawing/2014/main" id="{3E0E9643-5C60-4933-BB1B-9A09057E72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2" name="Freeform 44">
              <a:extLst>
                <a:ext uri="{FF2B5EF4-FFF2-40B4-BE49-F238E27FC236}">
                  <a16:creationId xmlns:a16="http://schemas.microsoft.com/office/drawing/2014/main" id="{94F86E92-9EC7-437C-946B-31E7C1C47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BE9A51BE-C514-46B5-ABA6-7E7C878F8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44" name="Freeform 46">
              <a:extLst>
                <a:ext uri="{FF2B5EF4-FFF2-40B4-BE49-F238E27FC236}">
                  <a16:creationId xmlns:a16="http://schemas.microsoft.com/office/drawing/2014/main" id="{8B255447-F0E9-4D96-A4B0-F9EDDE58A3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5" name="Freeform 47">
              <a:extLst>
                <a:ext uri="{FF2B5EF4-FFF2-40B4-BE49-F238E27FC236}">
                  <a16:creationId xmlns:a16="http://schemas.microsoft.com/office/drawing/2014/main" id="{AFAC5F3A-3BE7-489E-A848-498B9995F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6" name="Freeform 48">
              <a:extLst>
                <a:ext uri="{FF2B5EF4-FFF2-40B4-BE49-F238E27FC236}">
                  <a16:creationId xmlns:a16="http://schemas.microsoft.com/office/drawing/2014/main" id="{A974E7AA-5EF3-4817-B0AE-4C1A784EE9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7" name="Freeform 49">
              <a:extLst>
                <a:ext uri="{FF2B5EF4-FFF2-40B4-BE49-F238E27FC236}">
                  <a16:creationId xmlns:a16="http://schemas.microsoft.com/office/drawing/2014/main" id="{8AA54AC1-3E87-49C0-A594-87829A2CFF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8" name="Freeform 50">
              <a:extLst>
                <a:ext uri="{FF2B5EF4-FFF2-40B4-BE49-F238E27FC236}">
                  <a16:creationId xmlns:a16="http://schemas.microsoft.com/office/drawing/2014/main" id="{CC237789-73BC-4BD9-BFE8-1325FA4B5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9" name="Freeform 51">
              <a:extLst>
                <a:ext uri="{FF2B5EF4-FFF2-40B4-BE49-F238E27FC236}">
                  <a16:creationId xmlns:a16="http://schemas.microsoft.com/office/drawing/2014/main" id="{DCF4052D-CF62-47DC-991E-49D0BA908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0" name="Freeform 52">
              <a:extLst>
                <a:ext uri="{FF2B5EF4-FFF2-40B4-BE49-F238E27FC236}">
                  <a16:creationId xmlns:a16="http://schemas.microsoft.com/office/drawing/2014/main" id="{2ABD9104-C938-44F2-8622-8407A2593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1" name="Freeform 53">
              <a:extLst>
                <a:ext uri="{FF2B5EF4-FFF2-40B4-BE49-F238E27FC236}">
                  <a16:creationId xmlns:a16="http://schemas.microsoft.com/office/drawing/2014/main" id="{4AA18F60-3E86-4A5A-B82E-A79183ED3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2" name="Freeform 54">
              <a:extLst>
                <a:ext uri="{FF2B5EF4-FFF2-40B4-BE49-F238E27FC236}">
                  <a16:creationId xmlns:a16="http://schemas.microsoft.com/office/drawing/2014/main" id="{0F34C941-6196-4937-99E5-14AAD23F2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3" name="Freeform 55">
              <a:extLst>
                <a:ext uri="{FF2B5EF4-FFF2-40B4-BE49-F238E27FC236}">
                  <a16:creationId xmlns:a16="http://schemas.microsoft.com/office/drawing/2014/main" id="{60DB8A6C-23D7-4A88-BDCE-8FEC86A12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4" name="Freeform 56">
              <a:extLst>
                <a:ext uri="{FF2B5EF4-FFF2-40B4-BE49-F238E27FC236}">
                  <a16:creationId xmlns:a16="http://schemas.microsoft.com/office/drawing/2014/main" id="{29F5F702-AEE6-4633-BB20-7A15C3A31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5" name="Freeform 57">
              <a:extLst>
                <a:ext uri="{FF2B5EF4-FFF2-40B4-BE49-F238E27FC236}">
                  <a16:creationId xmlns:a16="http://schemas.microsoft.com/office/drawing/2014/main" id="{F30C7A45-6890-4EA5-9F6B-E2AB4D04C5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6" name="Freeform 58">
              <a:extLst>
                <a:ext uri="{FF2B5EF4-FFF2-40B4-BE49-F238E27FC236}">
                  <a16:creationId xmlns:a16="http://schemas.microsoft.com/office/drawing/2014/main" id="{F31A7373-F68A-485D-95DC-B53ACC7B5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505D413-918E-4D03-BC13-A4D375E47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2519" y="2249487"/>
            <a:ext cx="3084892" cy="3541714"/>
          </a:xfrm>
        </p:spPr>
        <p:txBody>
          <a:bodyPr>
            <a:normAutofit/>
          </a:bodyPr>
          <a:lstStyle/>
          <a:p>
            <a:endParaRPr lang="de-DE" sz="1800"/>
          </a:p>
        </p:txBody>
      </p:sp>
    </p:spTree>
    <p:extLst>
      <p:ext uri="{BB962C8B-B14F-4D97-AF65-F5344CB8AC3E}">
        <p14:creationId xmlns:p14="http://schemas.microsoft.com/office/powerpoint/2010/main" val="204551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A1A8E5-CFFA-44A6-8FEC-AF5CFE2D7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de-DE" dirty="0"/>
              <a:t>Installationsdauer Vorhersage	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D1654EDB-F16A-41B6-A95E-47846392F4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5728111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072946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Picture 2">
            <a:extLst>
              <a:ext uri="{FF2B5EF4-FFF2-40B4-BE49-F238E27FC236}">
                <a16:creationId xmlns:a16="http://schemas.microsoft.com/office/drawing/2014/main" id="{38BFA449-4933-478B-B27D-ACCC557F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3" name="Group 202">
            <a:extLst>
              <a:ext uri="{FF2B5EF4-FFF2-40B4-BE49-F238E27FC236}">
                <a16:creationId xmlns:a16="http://schemas.microsoft.com/office/drawing/2014/main" id="{F21A37DB-EDD2-4025-A254-7FE5E4C7A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204" name="Rectangle 5">
              <a:extLst>
                <a:ext uri="{FF2B5EF4-FFF2-40B4-BE49-F238E27FC236}">
                  <a16:creationId xmlns:a16="http://schemas.microsoft.com/office/drawing/2014/main" id="{708D40D6-935E-4579-ABE6-A99C7E33F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05" name="Freeform 6">
              <a:extLst>
                <a:ext uri="{FF2B5EF4-FFF2-40B4-BE49-F238E27FC236}">
                  <a16:creationId xmlns:a16="http://schemas.microsoft.com/office/drawing/2014/main" id="{F9775315-32FD-4BD8-BB73-F51CD2C68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" name="Freeform 7">
              <a:extLst>
                <a:ext uri="{FF2B5EF4-FFF2-40B4-BE49-F238E27FC236}">
                  <a16:creationId xmlns:a16="http://schemas.microsoft.com/office/drawing/2014/main" id="{336A6870-9B40-41FF-B9F4-A6BA3B2987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" name="Rectangle 8">
              <a:extLst>
                <a:ext uri="{FF2B5EF4-FFF2-40B4-BE49-F238E27FC236}">
                  <a16:creationId xmlns:a16="http://schemas.microsoft.com/office/drawing/2014/main" id="{C710122E-DD96-4794-A7E0-04B497DA5D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08" name="Freeform 9">
              <a:extLst>
                <a:ext uri="{FF2B5EF4-FFF2-40B4-BE49-F238E27FC236}">
                  <a16:creationId xmlns:a16="http://schemas.microsoft.com/office/drawing/2014/main" id="{4F4CBCBE-E77B-4F77-A0FC-8E53E8222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" name="Freeform 10">
              <a:extLst>
                <a:ext uri="{FF2B5EF4-FFF2-40B4-BE49-F238E27FC236}">
                  <a16:creationId xmlns:a16="http://schemas.microsoft.com/office/drawing/2014/main" id="{3AADEE32-46BC-4B55-9FB4-EC09FF4B7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0" name="Freeform 11">
              <a:extLst>
                <a:ext uri="{FF2B5EF4-FFF2-40B4-BE49-F238E27FC236}">
                  <a16:creationId xmlns:a16="http://schemas.microsoft.com/office/drawing/2014/main" id="{49C2E1A9-8937-452C-B9FC-E735928819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1" name="Freeform 12">
              <a:extLst>
                <a:ext uri="{FF2B5EF4-FFF2-40B4-BE49-F238E27FC236}">
                  <a16:creationId xmlns:a16="http://schemas.microsoft.com/office/drawing/2014/main" id="{52F0D79A-B92A-42F1-9DC4-3768BB84C7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2" name="Freeform 13">
              <a:extLst>
                <a:ext uri="{FF2B5EF4-FFF2-40B4-BE49-F238E27FC236}">
                  <a16:creationId xmlns:a16="http://schemas.microsoft.com/office/drawing/2014/main" id="{DF9A7FE6-2AA9-4245-A3FD-2B1E9B419E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3" name="Freeform 14">
              <a:extLst>
                <a:ext uri="{FF2B5EF4-FFF2-40B4-BE49-F238E27FC236}">
                  <a16:creationId xmlns:a16="http://schemas.microsoft.com/office/drawing/2014/main" id="{5DBCDEBC-5990-40B3-B01F-0901475F58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4" name="Freeform 15">
              <a:extLst>
                <a:ext uri="{FF2B5EF4-FFF2-40B4-BE49-F238E27FC236}">
                  <a16:creationId xmlns:a16="http://schemas.microsoft.com/office/drawing/2014/main" id="{4F679A7F-49B5-4FB8-8861-39C0B1A780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5" name="Freeform 16">
              <a:extLst>
                <a:ext uri="{FF2B5EF4-FFF2-40B4-BE49-F238E27FC236}">
                  <a16:creationId xmlns:a16="http://schemas.microsoft.com/office/drawing/2014/main" id="{25A941BD-9824-47D0-835E-824412568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6" name="Freeform 17">
              <a:extLst>
                <a:ext uri="{FF2B5EF4-FFF2-40B4-BE49-F238E27FC236}">
                  <a16:creationId xmlns:a16="http://schemas.microsoft.com/office/drawing/2014/main" id="{9788DF14-5749-40F7-9AFC-400AB2F61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7" name="Freeform 18">
              <a:extLst>
                <a:ext uri="{FF2B5EF4-FFF2-40B4-BE49-F238E27FC236}">
                  <a16:creationId xmlns:a16="http://schemas.microsoft.com/office/drawing/2014/main" id="{E1032387-9F5C-4637-A5BC-43C8FDFF3A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8" name="Freeform 19">
              <a:extLst>
                <a:ext uri="{FF2B5EF4-FFF2-40B4-BE49-F238E27FC236}">
                  <a16:creationId xmlns:a16="http://schemas.microsoft.com/office/drawing/2014/main" id="{E0AE6232-915A-4EDB-BC6C-546E772D2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9" name="Freeform 20">
              <a:extLst>
                <a:ext uri="{FF2B5EF4-FFF2-40B4-BE49-F238E27FC236}">
                  <a16:creationId xmlns:a16="http://schemas.microsoft.com/office/drawing/2014/main" id="{4B47A13E-CFFB-493F-8C53-266B8A9D14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0" name="Freeform 21">
              <a:extLst>
                <a:ext uri="{FF2B5EF4-FFF2-40B4-BE49-F238E27FC236}">
                  <a16:creationId xmlns:a16="http://schemas.microsoft.com/office/drawing/2014/main" id="{CFD722CE-8752-4A08-B23F-764AB47D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1" name="Freeform 22">
              <a:extLst>
                <a:ext uri="{FF2B5EF4-FFF2-40B4-BE49-F238E27FC236}">
                  <a16:creationId xmlns:a16="http://schemas.microsoft.com/office/drawing/2014/main" id="{042C13BD-E9AE-4C85-B32E-8913F9B270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2" name="Freeform 23">
              <a:extLst>
                <a:ext uri="{FF2B5EF4-FFF2-40B4-BE49-F238E27FC236}">
                  <a16:creationId xmlns:a16="http://schemas.microsoft.com/office/drawing/2014/main" id="{4598BDC2-ABB1-475A-89A7-29713D01C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3" name="Freeform 24">
              <a:extLst>
                <a:ext uri="{FF2B5EF4-FFF2-40B4-BE49-F238E27FC236}">
                  <a16:creationId xmlns:a16="http://schemas.microsoft.com/office/drawing/2014/main" id="{2B080B8C-F78B-4171-A1BC-CA5BE0F56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4" name="Freeform 25">
              <a:extLst>
                <a:ext uri="{FF2B5EF4-FFF2-40B4-BE49-F238E27FC236}">
                  <a16:creationId xmlns:a16="http://schemas.microsoft.com/office/drawing/2014/main" id="{71741891-D8A9-46B8-B264-5459DCF9E2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5" name="Freeform 26">
              <a:extLst>
                <a:ext uri="{FF2B5EF4-FFF2-40B4-BE49-F238E27FC236}">
                  <a16:creationId xmlns:a16="http://schemas.microsoft.com/office/drawing/2014/main" id="{A109E82B-1D08-4B6E-9B6C-FE2EC6D533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6" name="Freeform 27">
              <a:extLst>
                <a:ext uri="{FF2B5EF4-FFF2-40B4-BE49-F238E27FC236}">
                  <a16:creationId xmlns:a16="http://schemas.microsoft.com/office/drawing/2014/main" id="{F35E73B8-CFFA-479A-9DE0-5300299D2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7" name="Freeform 28">
              <a:extLst>
                <a:ext uri="{FF2B5EF4-FFF2-40B4-BE49-F238E27FC236}">
                  <a16:creationId xmlns:a16="http://schemas.microsoft.com/office/drawing/2014/main" id="{B0B910CE-9CED-4630-9203-347D1B6D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8" name="Freeform 29">
              <a:extLst>
                <a:ext uri="{FF2B5EF4-FFF2-40B4-BE49-F238E27FC236}">
                  <a16:creationId xmlns:a16="http://schemas.microsoft.com/office/drawing/2014/main" id="{D06A4D8D-E038-4ED6-9E80-4E91BA84A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9" name="Freeform 30">
              <a:extLst>
                <a:ext uri="{FF2B5EF4-FFF2-40B4-BE49-F238E27FC236}">
                  <a16:creationId xmlns:a16="http://schemas.microsoft.com/office/drawing/2014/main" id="{5EC8C817-4C9E-45E8-B74C-729F1C3FB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0" name="Freeform 31">
              <a:extLst>
                <a:ext uri="{FF2B5EF4-FFF2-40B4-BE49-F238E27FC236}">
                  <a16:creationId xmlns:a16="http://schemas.microsoft.com/office/drawing/2014/main" id="{226556E8-E6A7-4D81-9C6C-A69A8B611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1" name="Freeform 32">
              <a:extLst>
                <a:ext uri="{FF2B5EF4-FFF2-40B4-BE49-F238E27FC236}">
                  <a16:creationId xmlns:a16="http://schemas.microsoft.com/office/drawing/2014/main" id="{BF75F646-19BF-4436-97C0-BE3EBEEF9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2" name="Rectangle 33">
              <a:extLst>
                <a:ext uri="{FF2B5EF4-FFF2-40B4-BE49-F238E27FC236}">
                  <a16:creationId xmlns:a16="http://schemas.microsoft.com/office/drawing/2014/main" id="{222B076E-642A-4E93-8143-3A8D889753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3" name="Freeform 34">
              <a:extLst>
                <a:ext uri="{FF2B5EF4-FFF2-40B4-BE49-F238E27FC236}">
                  <a16:creationId xmlns:a16="http://schemas.microsoft.com/office/drawing/2014/main" id="{569DC54F-1DCD-40F9-B756-A79C3170C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4" name="Freeform 35">
              <a:extLst>
                <a:ext uri="{FF2B5EF4-FFF2-40B4-BE49-F238E27FC236}">
                  <a16:creationId xmlns:a16="http://schemas.microsoft.com/office/drawing/2014/main" id="{D6F49EF9-430E-4A1B-9A18-6C247E71E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5" name="Freeform 36">
              <a:extLst>
                <a:ext uri="{FF2B5EF4-FFF2-40B4-BE49-F238E27FC236}">
                  <a16:creationId xmlns:a16="http://schemas.microsoft.com/office/drawing/2014/main" id="{C94C2930-C094-4CF9-8449-60C7BAE98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6" name="Freeform 37">
              <a:extLst>
                <a:ext uri="{FF2B5EF4-FFF2-40B4-BE49-F238E27FC236}">
                  <a16:creationId xmlns:a16="http://schemas.microsoft.com/office/drawing/2014/main" id="{B4FF864C-97F2-40BD-95D1-E47527BCB2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7" name="Freeform 38">
              <a:extLst>
                <a:ext uri="{FF2B5EF4-FFF2-40B4-BE49-F238E27FC236}">
                  <a16:creationId xmlns:a16="http://schemas.microsoft.com/office/drawing/2014/main" id="{E8804833-F6BB-4F88-BA24-F59429C710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8" name="Freeform 39">
              <a:extLst>
                <a:ext uri="{FF2B5EF4-FFF2-40B4-BE49-F238E27FC236}">
                  <a16:creationId xmlns:a16="http://schemas.microsoft.com/office/drawing/2014/main" id="{29A4A3B0-4E15-432A-92DB-7B9E576010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9" name="Freeform 40">
              <a:extLst>
                <a:ext uri="{FF2B5EF4-FFF2-40B4-BE49-F238E27FC236}">
                  <a16:creationId xmlns:a16="http://schemas.microsoft.com/office/drawing/2014/main" id="{3CAB34B1-2BFA-44A9-AC3E-D300B30B7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0" name="Freeform 41">
              <a:extLst>
                <a:ext uri="{FF2B5EF4-FFF2-40B4-BE49-F238E27FC236}">
                  <a16:creationId xmlns:a16="http://schemas.microsoft.com/office/drawing/2014/main" id="{F92527C9-EADB-4C47-BA6A-E70AC9FEC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1" name="Freeform 42">
              <a:extLst>
                <a:ext uri="{FF2B5EF4-FFF2-40B4-BE49-F238E27FC236}">
                  <a16:creationId xmlns:a16="http://schemas.microsoft.com/office/drawing/2014/main" id="{B9808241-C113-44CB-810B-CCBA18955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2" name="Freeform 43">
              <a:extLst>
                <a:ext uri="{FF2B5EF4-FFF2-40B4-BE49-F238E27FC236}">
                  <a16:creationId xmlns:a16="http://schemas.microsoft.com/office/drawing/2014/main" id="{67AEC938-B302-4DA0-9A63-39F2BC34A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3" name="Freeform 44">
              <a:extLst>
                <a:ext uri="{FF2B5EF4-FFF2-40B4-BE49-F238E27FC236}">
                  <a16:creationId xmlns:a16="http://schemas.microsoft.com/office/drawing/2014/main" id="{4A1D4FCF-06B8-4AD3-A750-2B6C298C2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4" name="Rectangle 45">
              <a:extLst>
                <a:ext uri="{FF2B5EF4-FFF2-40B4-BE49-F238E27FC236}">
                  <a16:creationId xmlns:a16="http://schemas.microsoft.com/office/drawing/2014/main" id="{B99F5A7E-1A7F-43C2-AC7A-A1B877D0AD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45" name="Freeform 46">
              <a:extLst>
                <a:ext uri="{FF2B5EF4-FFF2-40B4-BE49-F238E27FC236}">
                  <a16:creationId xmlns:a16="http://schemas.microsoft.com/office/drawing/2014/main" id="{5B2DDAA2-7B26-47EF-B7D6-B00B653B3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6" name="Freeform 47">
              <a:extLst>
                <a:ext uri="{FF2B5EF4-FFF2-40B4-BE49-F238E27FC236}">
                  <a16:creationId xmlns:a16="http://schemas.microsoft.com/office/drawing/2014/main" id="{7050BAA0-A0C9-4670-B76F-CC87679BC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7" name="Freeform 48">
              <a:extLst>
                <a:ext uri="{FF2B5EF4-FFF2-40B4-BE49-F238E27FC236}">
                  <a16:creationId xmlns:a16="http://schemas.microsoft.com/office/drawing/2014/main" id="{296F765D-D9A6-4D73-88D8-0DCC5012B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8" name="Freeform 49">
              <a:extLst>
                <a:ext uri="{FF2B5EF4-FFF2-40B4-BE49-F238E27FC236}">
                  <a16:creationId xmlns:a16="http://schemas.microsoft.com/office/drawing/2014/main" id="{30C0F78F-AC50-4DFA-B5A8-A68422EC0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9" name="Freeform 50">
              <a:extLst>
                <a:ext uri="{FF2B5EF4-FFF2-40B4-BE49-F238E27FC236}">
                  <a16:creationId xmlns:a16="http://schemas.microsoft.com/office/drawing/2014/main" id="{E8AD708C-6C0A-458D-A623-7669B9178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0" name="Freeform 51">
              <a:extLst>
                <a:ext uri="{FF2B5EF4-FFF2-40B4-BE49-F238E27FC236}">
                  <a16:creationId xmlns:a16="http://schemas.microsoft.com/office/drawing/2014/main" id="{2F29497E-2528-4481-99BB-8336C16E4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1" name="Freeform 52">
              <a:extLst>
                <a:ext uri="{FF2B5EF4-FFF2-40B4-BE49-F238E27FC236}">
                  <a16:creationId xmlns:a16="http://schemas.microsoft.com/office/drawing/2014/main" id="{30DD109A-0A1F-4554-A865-B1062C525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2" name="Freeform 53">
              <a:extLst>
                <a:ext uri="{FF2B5EF4-FFF2-40B4-BE49-F238E27FC236}">
                  <a16:creationId xmlns:a16="http://schemas.microsoft.com/office/drawing/2014/main" id="{39A1957F-65F0-4D6E-9F75-09614FFAC4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3" name="Freeform 54">
              <a:extLst>
                <a:ext uri="{FF2B5EF4-FFF2-40B4-BE49-F238E27FC236}">
                  <a16:creationId xmlns:a16="http://schemas.microsoft.com/office/drawing/2014/main" id="{B4F4BB93-11B2-400C-9549-C7FB7BF71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4" name="Freeform 55">
              <a:extLst>
                <a:ext uri="{FF2B5EF4-FFF2-40B4-BE49-F238E27FC236}">
                  <a16:creationId xmlns:a16="http://schemas.microsoft.com/office/drawing/2014/main" id="{04B086A3-C06F-4862-A8A0-DB01FF3DD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5" name="Freeform 56">
              <a:extLst>
                <a:ext uri="{FF2B5EF4-FFF2-40B4-BE49-F238E27FC236}">
                  <a16:creationId xmlns:a16="http://schemas.microsoft.com/office/drawing/2014/main" id="{9202F0E1-86CF-4652-AA29-E284146476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6" name="Freeform 57">
              <a:extLst>
                <a:ext uri="{FF2B5EF4-FFF2-40B4-BE49-F238E27FC236}">
                  <a16:creationId xmlns:a16="http://schemas.microsoft.com/office/drawing/2014/main" id="{8887D0AB-0624-47E1-906E-6686FA7DE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7" name="Freeform 58">
              <a:extLst>
                <a:ext uri="{FF2B5EF4-FFF2-40B4-BE49-F238E27FC236}">
                  <a16:creationId xmlns:a16="http://schemas.microsoft.com/office/drawing/2014/main" id="{F54439EF-914B-4744-A1D7-FBD89813C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68961809-266D-4B4D-BE74-84C1B3CD6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260" name="Rectangle 259">
              <a:extLst>
                <a:ext uri="{FF2B5EF4-FFF2-40B4-BE49-F238E27FC236}">
                  <a16:creationId xmlns:a16="http://schemas.microsoft.com/office/drawing/2014/main" id="{A14E90A2-C55C-4A5B-A1CA-600A3ADCEE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1" name="Picture 2">
              <a:extLst>
                <a:ext uri="{FF2B5EF4-FFF2-40B4-BE49-F238E27FC236}">
                  <a16:creationId xmlns:a16="http://schemas.microsoft.com/office/drawing/2014/main" id="{5C269CFD-5B02-4090-8D3A-DF39B5F4C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8" name="Picture 4" descr="TensorFlow">
            <a:extLst>
              <a:ext uri="{FF2B5EF4-FFF2-40B4-BE49-F238E27FC236}">
                <a16:creationId xmlns:a16="http://schemas.microsoft.com/office/drawing/2014/main" id="{68574FC1-8CA4-4427-A709-721E70B6BA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"/>
          <a:stretch/>
        </p:blipFill>
        <p:spPr bwMode="auto">
          <a:xfrm>
            <a:off x="3611" y="10"/>
            <a:ext cx="1218838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63" name="Group 262">
            <a:extLst>
              <a:ext uri="{FF2B5EF4-FFF2-40B4-BE49-F238E27FC236}">
                <a16:creationId xmlns:a16="http://schemas.microsoft.com/office/drawing/2014/main" id="{B2086F72-9495-4DC4-839B-72567BA8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264" name="Round Diagonal Corner Rectangle 7">
              <a:extLst>
                <a:ext uri="{FF2B5EF4-FFF2-40B4-BE49-F238E27FC236}">
                  <a16:creationId xmlns:a16="http://schemas.microsoft.com/office/drawing/2014/main" id="{80C915C2-7A87-4547-97CA-A14D39AB2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82333" y="2235200"/>
              <a:ext cx="7027334" cy="2396067"/>
            </a:xfrm>
            <a:prstGeom prst="round2DiagRect">
              <a:avLst>
                <a:gd name="adj1" fmla="val 9246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5" name="Group 264">
              <a:extLst>
                <a:ext uri="{FF2B5EF4-FFF2-40B4-BE49-F238E27FC236}">
                  <a16:creationId xmlns:a16="http://schemas.microsoft.com/office/drawing/2014/main" id="{7C3B34D4-8ACE-49A6-A4B3-29916A53B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266" name="Freeform 32">
                <a:extLst>
                  <a:ext uri="{FF2B5EF4-FFF2-40B4-BE49-F238E27FC236}">
                    <a16:creationId xmlns:a16="http://schemas.microsoft.com/office/drawing/2014/main" id="{5516CB95-0B27-48B5-AADE-72B57A6C79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9653587" y="33797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67" name="Freeform 33">
                <a:extLst>
                  <a:ext uri="{FF2B5EF4-FFF2-40B4-BE49-F238E27FC236}">
                    <a16:creationId xmlns:a16="http://schemas.microsoft.com/office/drawing/2014/main" id="{5E314680-0A6F-49E3-8019-9616313D83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078244" y="33107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68" name="Freeform 34">
                <a:extLst>
                  <a:ext uri="{FF2B5EF4-FFF2-40B4-BE49-F238E27FC236}">
                    <a16:creationId xmlns:a16="http://schemas.microsoft.com/office/drawing/2014/main" id="{E822FA8D-1CAD-48AC-8AAF-AC9B13E441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1146631" y="35742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69" name="Freeform 37">
                <a:extLst>
                  <a:ext uri="{FF2B5EF4-FFF2-40B4-BE49-F238E27FC236}">
                    <a16:creationId xmlns:a16="http://schemas.microsoft.com/office/drawing/2014/main" id="{B1780F53-5CB6-4C66-BE5C-CBB98ACBC4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230644" y="30345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70" name="Freeform 35">
                <a:extLst>
                  <a:ext uri="{FF2B5EF4-FFF2-40B4-BE49-F238E27FC236}">
                    <a16:creationId xmlns:a16="http://schemas.microsoft.com/office/drawing/2014/main" id="{781B98D4-7596-46BD-BB6D-0FAA51C38C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034587" y="25627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71" name="Freeform 36">
                <a:extLst>
                  <a:ext uri="{FF2B5EF4-FFF2-40B4-BE49-F238E27FC236}">
                    <a16:creationId xmlns:a16="http://schemas.microsoft.com/office/drawing/2014/main" id="{68558D61-DFBE-4A2C-8DBD-43BAFA68DD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747375" y="32326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72" name="Freeform 38">
                <a:extLst>
                  <a:ext uri="{FF2B5EF4-FFF2-40B4-BE49-F238E27FC236}">
                    <a16:creationId xmlns:a16="http://schemas.microsoft.com/office/drawing/2014/main" id="{5646C634-CAD3-432B-BD41-CDE0F526E6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399044" y="30953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73" name="Freeform 39">
                <a:extLst>
                  <a:ext uri="{FF2B5EF4-FFF2-40B4-BE49-F238E27FC236}">
                    <a16:creationId xmlns:a16="http://schemas.microsoft.com/office/drawing/2014/main" id="{72B91DC4-A905-421C-B77D-3AB7CA3AC2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353675" y="21531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74" name="Freeform 40">
                <a:extLst>
                  <a:ext uri="{FF2B5EF4-FFF2-40B4-BE49-F238E27FC236}">
                    <a16:creationId xmlns:a16="http://schemas.microsoft.com/office/drawing/2014/main" id="{7A50FBDE-0FD3-4C3E-AB4C-40DD78E1AA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848850" y="33088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75" name="Rectangle 41">
                <a:extLst>
                  <a:ext uri="{FF2B5EF4-FFF2-40B4-BE49-F238E27FC236}">
                    <a16:creationId xmlns:a16="http://schemas.microsoft.com/office/drawing/2014/main" id="{10793947-01A9-45E9-9C1A-D96D5B220E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76" name="Freeform 32">
                <a:extLst>
                  <a:ext uri="{FF2B5EF4-FFF2-40B4-BE49-F238E27FC236}">
                    <a16:creationId xmlns:a16="http://schemas.microsoft.com/office/drawing/2014/main" id="{BF30035C-FBC7-40B2-B089-084EA4677B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2122751" y="35321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77" name="Freeform 33">
                <a:extLst>
                  <a:ext uri="{FF2B5EF4-FFF2-40B4-BE49-F238E27FC236}">
                    <a16:creationId xmlns:a16="http://schemas.microsoft.com/office/drawing/2014/main" id="{F3C7515F-9B43-411B-8D60-C38FA83FAB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958445" y="34631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78" name="Freeform 34">
                <a:extLst>
                  <a:ext uri="{FF2B5EF4-FFF2-40B4-BE49-F238E27FC236}">
                    <a16:creationId xmlns:a16="http://schemas.microsoft.com/office/drawing/2014/main" id="{709B1F65-34E0-401F-8C78-A5058C84BE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858308" y="37266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79" name="Freeform 37">
                <a:extLst>
                  <a:ext uri="{FF2B5EF4-FFF2-40B4-BE49-F238E27FC236}">
                    <a16:creationId xmlns:a16="http://schemas.microsoft.com/office/drawing/2014/main" id="{BECD5C03-173E-4590-BD11-26241C59C4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658407" y="31869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80" name="Freeform 35">
                <a:extLst>
                  <a:ext uri="{FF2B5EF4-FFF2-40B4-BE49-F238E27FC236}">
                    <a16:creationId xmlns:a16="http://schemas.microsoft.com/office/drawing/2014/main" id="{14931415-56EE-4E4A-8832-D570F57450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860814" y="27151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81" name="Freeform 36">
                <a:extLst>
                  <a:ext uri="{FF2B5EF4-FFF2-40B4-BE49-F238E27FC236}">
                    <a16:creationId xmlns:a16="http://schemas.microsoft.com/office/drawing/2014/main" id="{D881F11B-638D-4FEE-B212-B921A4C6D5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289314" y="33850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82" name="Freeform 38">
                <a:extLst>
                  <a:ext uri="{FF2B5EF4-FFF2-40B4-BE49-F238E27FC236}">
                    <a16:creationId xmlns:a16="http://schemas.microsoft.com/office/drawing/2014/main" id="{2EC82DB3-9325-44B9-81C1-933CFF0F13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605895" y="32477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83" name="Freeform 39">
                <a:extLst>
                  <a:ext uri="{FF2B5EF4-FFF2-40B4-BE49-F238E27FC236}">
                    <a16:creationId xmlns:a16="http://schemas.microsoft.com/office/drawing/2014/main" id="{F3F62819-5FD5-4BB4-9FB1-9F1D5F2C66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532202" y="23055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84" name="Freeform 40">
                <a:extLst>
                  <a:ext uri="{FF2B5EF4-FFF2-40B4-BE49-F238E27FC236}">
                    <a16:creationId xmlns:a16="http://schemas.microsoft.com/office/drawing/2014/main" id="{003B73B7-62FB-478B-823D-DDB5BFC40B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154501" y="34612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85" name="Rectangle 41">
                <a:extLst>
                  <a:ext uri="{FF2B5EF4-FFF2-40B4-BE49-F238E27FC236}">
                    <a16:creationId xmlns:a16="http://schemas.microsoft.com/office/drawing/2014/main" id="{19F16A31-F5A3-45EF-AD4B-500C660849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</p:grp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D2D3600B-619B-411B-AD99-BDE63235B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2328334"/>
            <a:ext cx="6858000" cy="1367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/>
              <a:t>Tensorflow	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13DD63C-0A66-4C86-9EFB-BA4C7ADC31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67001" y="3602038"/>
            <a:ext cx="6857999" cy="95302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sz="20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934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>
            <a:extLst>
              <a:ext uri="{FF2B5EF4-FFF2-40B4-BE49-F238E27FC236}">
                <a16:creationId xmlns:a16="http://schemas.microsoft.com/office/drawing/2014/main" id="{38BFA449-4933-478B-B27D-ACCC557F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F21A37DB-EDD2-4025-A254-7FE5E4C7A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4" name="Rectangle 5">
              <a:extLst>
                <a:ext uri="{FF2B5EF4-FFF2-40B4-BE49-F238E27FC236}">
                  <a16:creationId xmlns:a16="http://schemas.microsoft.com/office/drawing/2014/main" id="{708D40D6-935E-4579-ABE6-A99C7E33F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F9775315-32FD-4BD8-BB73-F51CD2C68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336A6870-9B40-41FF-B9F4-A6BA3B2987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Rectangle 8">
              <a:extLst>
                <a:ext uri="{FF2B5EF4-FFF2-40B4-BE49-F238E27FC236}">
                  <a16:creationId xmlns:a16="http://schemas.microsoft.com/office/drawing/2014/main" id="{C710122E-DD96-4794-A7E0-04B497DA5D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4F4CBCBE-E77B-4F77-A0FC-8E53E8222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3AADEE32-46BC-4B55-9FB4-EC09FF4B7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49C2E1A9-8937-452C-B9FC-E735928819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52F0D79A-B92A-42F1-9DC4-3768BB84C7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DF9A7FE6-2AA9-4245-A3FD-2B1E9B419E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5DBCDEBC-5990-40B3-B01F-0901475F58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4F679A7F-49B5-4FB8-8861-39C0B1A780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25A941BD-9824-47D0-835E-824412568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9788DF14-5749-40F7-9AFC-400AB2F61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E1032387-9F5C-4637-A5BC-43C8FDFF3A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E0AE6232-915A-4EDB-BC6C-546E772D2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4B47A13E-CFFB-493F-8C53-266B8A9D14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CFD722CE-8752-4A08-B23F-764AB47D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042C13BD-E9AE-4C85-B32E-8913F9B270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4598BDC2-ABB1-475A-89A7-29713D01C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2B080B8C-F78B-4171-A1BC-CA5BE0F56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71741891-D8A9-46B8-B264-5459DCF9E2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A109E82B-1D08-4B6E-9B6C-FE2EC6D533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F35E73B8-CFFA-479A-9DE0-5300299D2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B0B910CE-9CED-4630-9203-347D1B6D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D06A4D8D-E038-4ED6-9E80-4E91BA84A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5EC8C817-4C9E-45E8-B74C-729F1C3FB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226556E8-E6A7-4D81-9C6C-A69A8B611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BF75F646-19BF-4436-97C0-BE3EBEEF9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Rectangle 33">
              <a:extLst>
                <a:ext uri="{FF2B5EF4-FFF2-40B4-BE49-F238E27FC236}">
                  <a16:creationId xmlns:a16="http://schemas.microsoft.com/office/drawing/2014/main" id="{222B076E-642A-4E93-8143-3A8D889753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3" name="Freeform 34">
              <a:extLst>
                <a:ext uri="{FF2B5EF4-FFF2-40B4-BE49-F238E27FC236}">
                  <a16:creationId xmlns:a16="http://schemas.microsoft.com/office/drawing/2014/main" id="{569DC54F-1DCD-40F9-B756-A79C3170C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5">
              <a:extLst>
                <a:ext uri="{FF2B5EF4-FFF2-40B4-BE49-F238E27FC236}">
                  <a16:creationId xmlns:a16="http://schemas.microsoft.com/office/drawing/2014/main" id="{D6F49EF9-430E-4A1B-9A18-6C247E71E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6">
              <a:extLst>
                <a:ext uri="{FF2B5EF4-FFF2-40B4-BE49-F238E27FC236}">
                  <a16:creationId xmlns:a16="http://schemas.microsoft.com/office/drawing/2014/main" id="{C94C2930-C094-4CF9-8449-60C7BAE98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7">
              <a:extLst>
                <a:ext uri="{FF2B5EF4-FFF2-40B4-BE49-F238E27FC236}">
                  <a16:creationId xmlns:a16="http://schemas.microsoft.com/office/drawing/2014/main" id="{B4FF864C-97F2-40BD-95D1-E47527BCB2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8">
              <a:extLst>
                <a:ext uri="{FF2B5EF4-FFF2-40B4-BE49-F238E27FC236}">
                  <a16:creationId xmlns:a16="http://schemas.microsoft.com/office/drawing/2014/main" id="{E8804833-F6BB-4F88-BA24-F59429C710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9">
              <a:extLst>
                <a:ext uri="{FF2B5EF4-FFF2-40B4-BE49-F238E27FC236}">
                  <a16:creationId xmlns:a16="http://schemas.microsoft.com/office/drawing/2014/main" id="{29A4A3B0-4E15-432A-92DB-7B9E576010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0">
              <a:extLst>
                <a:ext uri="{FF2B5EF4-FFF2-40B4-BE49-F238E27FC236}">
                  <a16:creationId xmlns:a16="http://schemas.microsoft.com/office/drawing/2014/main" id="{3CAB34B1-2BFA-44A9-AC3E-D300B30B7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1">
              <a:extLst>
                <a:ext uri="{FF2B5EF4-FFF2-40B4-BE49-F238E27FC236}">
                  <a16:creationId xmlns:a16="http://schemas.microsoft.com/office/drawing/2014/main" id="{F92527C9-EADB-4C47-BA6A-E70AC9FEC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2">
              <a:extLst>
                <a:ext uri="{FF2B5EF4-FFF2-40B4-BE49-F238E27FC236}">
                  <a16:creationId xmlns:a16="http://schemas.microsoft.com/office/drawing/2014/main" id="{B9808241-C113-44CB-810B-CCBA18955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3">
              <a:extLst>
                <a:ext uri="{FF2B5EF4-FFF2-40B4-BE49-F238E27FC236}">
                  <a16:creationId xmlns:a16="http://schemas.microsoft.com/office/drawing/2014/main" id="{67AEC938-B302-4DA0-9A63-39F2BC34A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4">
              <a:extLst>
                <a:ext uri="{FF2B5EF4-FFF2-40B4-BE49-F238E27FC236}">
                  <a16:creationId xmlns:a16="http://schemas.microsoft.com/office/drawing/2014/main" id="{4A1D4FCF-06B8-4AD3-A750-2B6C298C2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Rectangle 45">
              <a:extLst>
                <a:ext uri="{FF2B5EF4-FFF2-40B4-BE49-F238E27FC236}">
                  <a16:creationId xmlns:a16="http://schemas.microsoft.com/office/drawing/2014/main" id="{B99F5A7E-1A7F-43C2-AC7A-A1B877D0AD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5" name="Freeform 46">
              <a:extLst>
                <a:ext uri="{FF2B5EF4-FFF2-40B4-BE49-F238E27FC236}">
                  <a16:creationId xmlns:a16="http://schemas.microsoft.com/office/drawing/2014/main" id="{5B2DDAA2-7B26-47EF-B7D6-B00B653B3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7">
              <a:extLst>
                <a:ext uri="{FF2B5EF4-FFF2-40B4-BE49-F238E27FC236}">
                  <a16:creationId xmlns:a16="http://schemas.microsoft.com/office/drawing/2014/main" id="{7050BAA0-A0C9-4670-B76F-CC87679BC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8">
              <a:extLst>
                <a:ext uri="{FF2B5EF4-FFF2-40B4-BE49-F238E27FC236}">
                  <a16:creationId xmlns:a16="http://schemas.microsoft.com/office/drawing/2014/main" id="{296F765D-D9A6-4D73-88D8-0DCC5012B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49">
              <a:extLst>
                <a:ext uri="{FF2B5EF4-FFF2-40B4-BE49-F238E27FC236}">
                  <a16:creationId xmlns:a16="http://schemas.microsoft.com/office/drawing/2014/main" id="{30C0F78F-AC50-4DFA-B5A8-A68422EC0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0">
              <a:extLst>
                <a:ext uri="{FF2B5EF4-FFF2-40B4-BE49-F238E27FC236}">
                  <a16:creationId xmlns:a16="http://schemas.microsoft.com/office/drawing/2014/main" id="{E8AD708C-6C0A-458D-A623-7669B9178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1">
              <a:extLst>
                <a:ext uri="{FF2B5EF4-FFF2-40B4-BE49-F238E27FC236}">
                  <a16:creationId xmlns:a16="http://schemas.microsoft.com/office/drawing/2014/main" id="{2F29497E-2528-4481-99BB-8336C16E4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2">
              <a:extLst>
                <a:ext uri="{FF2B5EF4-FFF2-40B4-BE49-F238E27FC236}">
                  <a16:creationId xmlns:a16="http://schemas.microsoft.com/office/drawing/2014/main" id="{30DD109A-0A1F-4554-A865-B1062C525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3">
              <a:extLst>
                <a:ext uri="{FF2B5EF4-FFF2-40B4-BE49-F238E27FC236}">
                  <a16:creationId xmlns:a16="http://schemas.microsoft.com/office/drawing/2014/main" id="{39A1957F-65F0-4D6E-9F75-09614FFAC4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4">
              <a:extLst>
                <a:ext uri="{FF2B5EF4-FFF2-40B4-BE49-F238E27FC236}">
                  <a16:creationId xmlns:a16="http://schemas.microsoft.com/office/drawing/2014/main" id="{B4F4BB93-11B2-400C-9549-C7FB7BF71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5">
              <a:extLst>
                <a:ext uri="{FF2B5EF4-FFF2-40B4-BE49-F238E27FC236}">
                  <a16:creationId xmlns:a16="http://schemas.microsoft.com/office/drawing/2014/main" id="{04B086A3-C06F-4862-A8A0-DB01FF3DD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6">
              <a:extLst>
                <a:ext uri="{FF2B5EF4-FFF2-40B4-BE49-F238E27FC236}">
                  <a16:creationId xmlns:a16="http://schemas.microsoft.com/office/drawing/2014/main" id="{9202F0E1-86CF-4652-AA29-E284146476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7">
              <a:extLst>
                <a:ext uri="{FF2B5EF4-FFF2-40B4-BE49-F238E27FC236}">
                  <a16:creationId xmlns:a16="http://schemas.microsoft.com/office/drawing/2014/main" id="{8887D0AB-0624-47E1-906E-6686FA7DE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8">
              <a:extLst>
                <a:ext uri="{FF2B5EF4-FFF2-40B4-BE49-F238E27FC236}">
                  <a16:creationId xmlns:a16="http://schemas.microsoft.com/office/drawing/2014/main" id="{F54439EF-914B-4744-A1D7-FBD89813C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AC7171C6-EA46-47D6-AAE3-DD4CA039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70" name="Rectangle 69">
              <a:extLst>
                <a:ext uri="{FF2B5EF4-FFF2-40B4-BE49-F238E27FC236}">
                  <a16:creationId xmlns:a16="http://schemas.microsoft.com/office/drawing/2014/main" id="{56099417-50E6-4D31-B3BC-8ECCF737FE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1" name="Picture 2">
              <a:extLst>
                <a:ext uri="{FF2B5EF4-FFF2-40B4-BE49-F238E27FC236}">
                  <a16:creationId xmlns:a16="http://schemas.microsoft.com/office/drawing/2014/main" id="{5641C704-94B4-4083-8565-C79289F6FE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Titel 3">
            <a:extLst>
              <a:ext uri="{FF2B5EF4-FFF2-40B4-BE49-F238E27FC236}">
                <a16:creationId xmlns:a16="http://schemas.microsoft.com/office/drawing/2014/main" id="{94994B63-2B02-4BD9-97A4-D531A490F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4894" y="1122363"/>
            <a:ext cx="3156229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dirty="0"/>
              <a:t>Problem Overfitting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2E00F10-D061-4FD2-84DD-259EF091E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86319" y="3602038"/>
            <a:ext cx="3184804" cy="1655762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2000" dirty="0">
              <a:solidFill>
                <a:schemeClr val="tx2"/>
              </a:solidFill>
            </a:endParaRPr>
          </a:p>
        </p:txBody>
      </p:sp>
      <p:pic>
        <p:nvPicPr>
          <p:cNvPr id="7" name="Picture 6" descr="Many question marks on black background">
            <a:extLst>
              <a:ext uri="{FF2B5EF4-FFF2-40B4-BE49-F238E27FC236}">
                <a16:creationId xmlns:a16="http://schemas.microsoft.com/office/drawing/2014/main" id="{BBCE02E8-B5FD-439D-B22B-264C9A38985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2768" r="2" b="2"/>
          <a:stretch/>
        </p:blipFill>
        <p:spPr>
          <a:xfrm>
            <a:off x="-5597" y="10"/>
            <a:ext cx="7558541" cy="6857990"/>
          </a:xfrm>
          <a:prstGeom prst="rect">
            <a:avLst/>
          </a:prstGeom>
        </p:spPr>
      </p:pic>
      <p:grpSp>
        <p:nvGrpSpPr>
          <p:cNvPr id="73" name="Group 72">
            <a:extLst>
              <a:ext uri="{FF2B5EF4-FFF2-40B4-BE49-F238E27FC236}">
                <a16:creationId xmlns:a16="http://schemas.microsoft.com/office/drawing/2014/main" id="{1A7C43DF-6C62-45B8-95AA-FD5810A86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74" name="Rectangle 5">
              <a:extLst>
                <a:ext uri="{FF2B5EF4-FFF2-40B4-BE49-F238E27FC236}">
                  <a16:creationId xmlns:a16="http://schemas.microsoft.com/office/drawing/2014/main" id="{BDEB9B3F-C225-43E6-9726-04AF9C1A5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5" name="Freeform 6">
              <a:extLst>
                <a:ext uri="{FF2B5EF4-FFF2-40B4-BE49-F238E27FC236}">
                  <a16:creationId xmlns:a16="http://schemas.microsoft.com/office/drawing/2014/main" id="{4E61800F-DF6F-43CD-8C12-45DB0ED56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7">
              <a:extLst>
                <a:ext uri="{FF2B5EF4-FFF2-40B4-BE49-F238E27FC236}">
                  <a16:creationId xmlns:a16="http://schemas.microsoft.com/office/drawing/2014/main" id="{D183EED0-F5DA-44B0-9457-5D40010DA4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Rectangle 8">
              <a:extLst>
                <a:ext uri="{FF2B5EF4-FFF2-40B4-BE49-F238E27FC236}">
                  <a16:creationId xmlns:a16="http://schemas.microsoft.com/office/drawing/2014/main" id="{FDC5A0D4-B99A-485A-89FF-8449745683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8" name="Freeform 9">
              <a:extLst>
                <a:ext uri="{FF2B5EF4-FFF2-40B4-BE49-F238E27FC236}">
                  <a16:creationId xmlns:a16="http://schemas.microsoft.com/office/drawing/2014/main" id="{0FE319C8-F4B9-4442-BD90-0519E429A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0">
              <a:extLst>
                <a:ext uri="{FF2B5EF4-FFF2-40B4-BE49-F238E27FC236}">
                  <a16:creationId xmlns:a16="http://schemas.microsoft.com/office/drawing/2014/main" id="{3BB8B11B-3B31-4AFA-8E9F-1A34B6D091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1">
              <a:extLst>
                <a:ext uri="{FF2B5EF4-FFF2-40B4-BE49-F238E27FC236}">
                  <a16:creationId xmlns:a16="http://schemas.microsoft.com/office/drawing/2014/main" id="{539DB9EB-8B31-4642-A442-7EDEF64FD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2">
              <a:extLst>
                <a:ext uri="{FF2B5EF4-FFF2-40B4-BE49-F238E27FC236}">
                  <a16:creationId xmlns:a16="http://schemas.microsoft.com/office/drawing/2014/main" id="{F39533B1-CCEC-4EF1-829E-718CC4E93E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3">
              <a:extLst>
                <a:ext uri="{FF2B5EF4-FFF2-40B4-BE49-F238E27FC236}">
                  <a16:creationId xmlns:a16="http://schemas.microsoft.com/office/drawing/2014/main" id="{48712762-A8E5-45A2-B60F-3DA82DFC9B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4">
              <a:extLst>
                <a:ext uri="{FF2B5EF4-FFF2-40B4-BE49-F238E27FC236}">
                  <a16:creationId xmlns:a16="http://schemas.microsoft.com/office/drawing/2014/main" id="{94B12164-83B1-49AC-9C1F-340008C18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5">
              <a:extLst>
                <a:ext uri="{FF2B5EF4-FFF2-40B4-BE49-F238E27FC236}">
                  <a16:creationId xmlns:a16="http://schemas.microsoft.com/office/drawing/2014/main" id="{C7DFAE75-1B9F-4753-8FA6-2B5ABD5E9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6">
              <a:extLst>
                <a:ext uri="{FF2B5EF4-FFF2-40B4-BE49-F238E27FC236}">
                  <a16:creationId xmlns:a16="http://schemas.microsoft.com/office/drawing/2014/main" id="{49E7D20F-0504-4E85-8FD8-691101FDC6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7">
              <a:extLst>
                <a:ext uri="{FF2B5EF4-FFF2-40B4-BE49-F238E27FC236}">
                  <a16:creationId xmlns:a16="http://schemas.microsoft.com/office/drawing/2014/main" id="{B14F755D-AF63-4D99-8291-03149E5FE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8">
              <a:extLst>
                <a:ext uri="{FF2B5EF4-FFF2-40B4-BE49-F238E27FC236}">
                  <a16:creationId xmlns:a16="http://schemas.microsoft.com/office/drawing/2014/main" id="{33C0DFAF-5A4B-420B-95DE-0D2C04AA34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19">
              <a:extLst>
                <a:ext uri="{FF2B5EF4-FFF2-40B4-BE49-F238E27FC236}">
                  <a16:creationId xmlns:a16="http://schemas.microsoft.com/office/drawing/2014/main" id="{96F54509-CFB7-4AF8-A899-904CC72CCE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0">
              <a:extLst>
                <a:ext uri="{FF2B5EF4-FFF2-40B4-BE49-F238E27FC236}">
                  <a16:creationId xmlns:a16="http://schemas.microsoft.com/office/drawing/2014/main" id="{384A2F41-8978-49E0-A927-D58750662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1">
              <a:extLst>
                <a:ext uri="{FF2B5EF4-FFF2-40B4-BE49-F238E27FC236}">
                  <a16:creationId xmlns:a16="http://schemas.microsoft.com/office/drawing/2014/main" id="{07930ABC-E4F5-4079-A7FF-76DE9E787C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2">
              <a:extLst>
                <a:ext uri="{FF2B5EF4-FFF2-40B4-BE49-F238E27FC236}">
                  <a16:creationId xmlns:a16="http://schemas.microsoft.com/office/drawing/2014/main" id="{FCD3C4A5-587C-432B-8F18-FA9EBEAF8A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3">
              <a:extLst>
                <a:ext uri="{FF2B5EF4-FFF2-40B4-BE49-F238E27FC236}">
                  <a16:creationId xmlns:a16="http://schemas.microsoft.com/office/drawing/2014/main" id="{5F2BDFA3-A67E-4401-AA87-900456BFA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4">
              <a:extLst>
                <a:ext uri="{FF2B5EF4-FFF2-40B4-BE49-F238E27FC236}">
                  <a16:creationId xmlns:a16="http://schemas.microsoft.com/office/drawing/2014/main" id="{DFC87E89-90EB-42B2-BA68-CFC0EDA9BC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5">
              <a:extLst>
                <a:ext uri="{FF2B5EF4-FFF2-40B4-BE49-F238E27FC236}">
                  <a16:creationId xmlns:a16="http://schemas.microsoft.com/office/drawing/2014/main" id="{826316A2-CD38-417D-9E5D-7E2C4E46E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6">
              <a:extLst>
                <a:ext uri="{FF2B5EF4-FFF2-40B4-BE49-F238E27FC236}">
                  <a16:creationId xmlns:a16="http://schemas.microsoft.com/office/drawing/2014/main" id="{20EA31E1-79BA-4721-9993-BB4313D3DB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7">
              <a:extLst>
                <a:ext uri="{FF2B5EF4-FFF2-40B4-BE49-F238E27FC236}">
                  <a16:creationId xmlns:a16="http://schemas.microsoft.com/office/drawing/2014/main" id="{33BAEAF8-89EF-47F7-9AF4-42BF388D5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8">
              <a:extLst>
                <a:ext uri="{FF2B5EF4-FFF2-40B4-BE49-F238E27FC236}">
                  <a16:creationId xmlns:a16="http://schemas.microsoft.com/office/drawing/2014/main" id="{89190398-1BB4-4DF2-ACA4-34008058F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9">
              <a:extLst>
                <a:ext uri="{FF2B5EF4-FFF2-40B4-BE49-F238E27FC236}">
                  <a16:creationId xmlns:a16="http://schemas.microsoft.com/office/drawing/2014/main" id="{B6D40144-76DD-412F-87BD-7FB91D6F4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0">
              <a:extLst>
                <a:ext uri="{FF2B5EF4-FFF2-40B4-BE49-F238E27FC236}">
                  <a16:creationId xmlns:a16="http://schemas.microsoft.com/office/drawing/2014/main" id="{F97B6EF2-BF6F-4EF1-8E14-6EFDDAF9D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1">
              <a:extLst>
                <a:ext uri="{FF2B5EF4-FFF2-40B4-BE49-F238E27FC236}">
                  <a16:creationId xmlns:a16="http://schemas.microsoft.com/office/drawing/2014/main" id="{0CEBC145-3BEC-40B8-9019-B499D5CA44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2">
              <a:extLst>
                <a:ext uri="{FF2B5EF4-FFF2-40B4-BE49-F238E27FC236}">
                  <a16:creationId xmlns:a16="http://schemas.microsoft.com/office/drawing/2014/main" id="{C005CE09-5CB1-4149-930C-0D4EEA9A4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Rectangle 33">
              <a:extLst>
                <a:ext uri="{FF2B5EF4-FFF2-40B4-BE49-F238E27FC236}">
                  <a16:creationId xmlns:a16="http://schemas.microsoft.com/office/drawing/2014/main" id="{F08D8FC9-82D6-4D11-AB57-BF732BA2E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3" name="Freeform 34">
              <a:extLst>
                <a:ext uri="{FF2B5EF4-FFF2-40B4-BE49-F238E27FC236}">
                  <a16:creationId xmlns:a16="http://schemas.microsoft.com/office/drawing/2014/main" id="{D3850C8D-959A-46CA-9EDA-4950BAF2D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35">
              <a:extLst>
                <a:ext uri="{FF2B5EF4-FFF2-40B4-BE49-F238E27FC236}">
                  <a16:creationId xmlns:a16="http://schemas.microsoft.com/office/drawing/2014/main" id="{824AD5DC-310B-45F8-B702-5D73B04DC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36">
              <a:extLst>
                <a:ext uri="{FF2B5EF4-FFF2-40B4-BE49-F238E27FC236}">
                  <a16:creationId xmlns:a16="http://schemas.microsoft.com/office/drawing/2014/main" id="{B03C1129-4F01-49CF-A5D4-DCFE93B8B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37">
              <a:extLst>
                <a:ext uri="{FF2B5EF4-FFF2-40B4-BE49-F238E27FC236}">
                  <a16:creationId xmlns:a16="http://schemas.microsoft.com/office/drawing/2014/main" id="{E6C5106F-7014-4FF8-B0FC-8DD63E2A5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38">
              <a:extLst>
                <a:ext uri="{FF2B5EF4-FFF2-40B4-BE49-F238E27FC236}">
                  <a16:creationId xmlns:a16="http://schemas.microsoft.com/office/drawing/2014/main" id="{4BCE0F7C-0E64-458B-9353-848556B20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39">
              <a:extLst>
                <a:ext uri="{FF2B5EF4-FFF2-40B4-BE49-F238E27FC236}">
                  <a16:creationId xmlns:a16="http://schemas.microsoft.com/office/drawing/2014/main" id="{58D5D6FC-E890-4423-BB31-81F3D444E6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0">
              <a:extLst>
                <a:ext uri="{FF2B5EF4-FFF2-40B4-BE49-F238E27FC236}">
                  <a16:creationId xmlns:a16="http://schemas.microsoft.com/office/drawing/2014/main" id="{347E3C13-5CA8-4EE5-BB16-81C50F72D0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1">
              <a:extLst>
                <a:ext uri="{FF2B5EF4-FFF2-40B4-BE49-F238E27FC236}">
                  <a16:creationId xmlns:a16="http://schemas.microsoft.com/office/drawing/2014/main" id="{9037BA39-8C16-4305-9205-874625968D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2">
              <a:extLst>
                <a:ext uri="{FF2B5EF4-FFF2-40B4-BE49-F238E27FC236}">
                  <a16:creationId xmlns:a16="http://schemas.microsoft.com/office/drawing/2014/main" id="{02601F0F-E0E0-4A6F-9487-9B5DC0FC60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43">
              <a:extLst>
                <a:ext uri="{FF2B5EF4-FFF2-40B4-BE49-F238E27FC236}">
                  <a16:creationId xmlns:a16="http://schemas.microsoft.com/office/drawing/2014/main" id="{8F0015F8-47CE-4D19-8F29-525DE7CECF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44">
              <a:extLst>
                <a:ext uri="{FF2B5EF4-FFF2-40B4-BE49-F238E27FC236}">
                  <a16:creationId xmlns:a16="http://schemas.microsoft.com/office/drawing/2014/main" id="{461CFAD1-B826-42C6-9A20-77DA27D045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Rectangle 45">
              <a:extLst>
                <a:ext uri="{FF2B5EF4-FFF2-40B4-BE49-F238E27FC236}">
                  <a16:creationId xmlns:a16="http://schemas.microsoft.com/office/drawing/2014/main" id="{5C0DBEF4-5974-4FF8-8043-517C2178F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5" name="Freeform 46">
              <a:extLst>
                <a:ext uri="{FF2B5EF4-FFF2-40B4-BE49-F238E27FC236}">
                  <a16:creationId xmlns:a16="http://schemas.microsoft.com/office/drawing/2014/main" id="{C44AD8A0-5AAD-40E0-9382-4BB7CD3C5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47">
              <a:extLst>
                <a:ext uri="{FF2B5EF4-FFF2-40B4-BE49-F238E27FC236}">
                  <a16:creationId xmlns:a16="http://schemas.microsoft.com/office/drawing/2014/main" id="{E69E7E91-7D80-4053-B776-390644F6A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48">
              <a:extLst>
                <a:ext uri="{FF2B5EF4-FFF2-40B4-BE49-F238E27FC236}">
                  <a16:creationId xmlns:a16="http://schemas.microsoft.com/office/drawing/2014/main" id="{9DCDCA0D-7DF0-458A-9F44-E279F8E4D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49">
              <a:extLst>
                <a:ext uri="{FF2B5EF4-FFF2-40B4-BE49-F238E27FC236}">
                  <a16:creationId xmlns:a16="http://schemas.microsoft.com/office/drawing/2014/main" id="{F5915D4C-1A03-4B6E-A0B7-F37365BDC5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0">
              <a:extLst>
                <a:ext uri="{FF2B5EF4-FFF2-40B4-BE49-F238E27FC236}">
                  <a16:creationId xmlns:a16="http://schemas.microsoft.com/office/drawing/2014/main" id="{6014BA40-1928-40CA-9AF1-66DC3D8D4F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1">
              <a:extLst>
                <a:ext uri="{FF2B5EF4-FFF2-40B4-BE49-F238E27FC236}">
                  <a16:creationId xmlns:a16="http://schemas.microsoft.com/office/drawing/2014/main" id="{13C62284-3A4A-4D9B-A961-560CEEC69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2">
              <a:extLst>
                <a:ext uri="{FF2B5EF4-FFF2-40B4-BE49-F238E27FC236}">
                  <a16:creationId xmlns:a16="http://schemas.microsoft.com/office/drawing/2014/main" id="{455348FF-DF1A-4EEC-ADF1-6902F64BD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53">
              <a:extLst>
                <a:ext uri="{FF2B5EF4-FFF2-40B4-BE49-F238E27FC236}">
                  <a16:creationId xmlns:a16="http://schemas.microsoft.com/office/drawing/2014/main" id="{4ABA1C18-42D0-449B-9906-A9CADF63B3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54">
              <a:extLst>
                <a:ext uri="{FF2B5EF4-FFF2-40B4-BE49-F238E27FC236}">
                  <a16:creationId xmlns:a16="http://schemas.microsoft.com/office/drawing/2014/main" id="{96A7F1AE-6B77-4E76-96FB-0E77DD668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55">
              <a:extLst>
                <a:ext uri="{FF2B5EF4-FFF2-40B4-BE49-F238E27FC236}">
                  <a16:creationId xmlns:a16="http://schemas.microsoft.com/office/drawing/2014/main" id="{88F9C65E-66A1-4E52-BB44-725429B73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56">
              <a:extLst>
                <a:ext uri="{FF2B5EF4-FFF2-40B4-BE49-F238E27FC236}">
                  <a16:creationId xmlns:a16="http://schemas.microsoft.com/office/drawing/2014/main" id="{903B539B-47B8-404F-B2D8-440E7A63C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57">
              <a:extLst>
                <a:ext uri="{FF2B5EF4-FFF2-40B4-BE49-F238E27FC236}">
                  <a16:creationId xmlns:a16="http://schemas.microsoft.com/office/drawing/2014/main" id="{E307E88A-4532-4AF5-9DD7-AC651A023D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58">
              <a:extLst>
                <a:ext uri="{FF2B5EF4-FFF2-40B4-BE49-F238E27FC236}">
                  <a16:creationId xmlns:a16="http://schemas.microsoft.com/office/drawing/2014/main" id="{FBBB7833-3456-45AD-ADCE-FE8DA87739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D0D26923-EE65-4E57-B679-61B80FBCAA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130" name="Freeform 32">
              <a:extLst>
                <a:ext uri="{FF2B5EF4-FFF2-40B4-BE49-F238E27FC236}">
                  <a16:creationId xmlns:a16="http://schemas.microsoft.com/office/drawing/2014/main" id="{CCFEB195-EB36-44FF-8797-E3560DB15A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33">
              <a:extLst>
                <a:ext uri="{FF2B5EF4-FFF2-40B4-BE49-F238E27FC236}">
                  <a16:creationId xmlns:a16="http://schemas.microsoft.com/office/drawing/2014/main" id="{F9DFB3B4-CAB4-464D-B98E-B1D631F83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Freeform 34">
              <a:extLst>
                <a:ext uri="{FF2B5EF4-FFF2-40B4-BE49-F238E27FC236}">
                  <a16:creationId xmlns:a16="http://schemas.microsoft.com/office/drawing/2014/main" id="{AF9C413E-250B-480A-95EF-7530544E1B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Freeform 35">
              <a:extLst>
                <a:ext uri="{FF2B5EF4-FFF2-40B4-BE49-F238E27FC236}">
                  <a16:creationId xmlns:a16="http://schemas.microsoft.com/office/drawing/2014/main" id="{835624A6-4E96-4687-BA1D-79877D44D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36">
              <a:extLst>
                <a:ext uri="{FF2B5EF4-FFF2-40B4-BE49-F238E27FC236}">
                  <a16:creationId xmlns:a16="http://schemas.microsoft.com/office/drawing/2014/main" id="{9FDC4B4C-B72D-4BF9-802F-8936D2BA3F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37">
              <a:extLst>
                <a:ext uri="{FF2B5EF4-FFF2-40B4-BE49-F238E27FC236}">
                  <a16:creationId xmlns:a16="http://schemas.microsoft.com/office/drawing/2014/main" id="{EA39328B-6796-4B68-AC37-D15A58FD2A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Freeform 38">
              <a:extLst>
                <a:ext uri="{FF2B5EF4-FFF2-40B4-BE49-F238E27FC236}">
                  <a16:creationId xmlns:a16="http://schemas.microsoft.com/office/drawing/2014/main" id="{E183C829-3FB7-4A3A-BA25-4808539953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7" name="Freeform 39">
              <a:extLst>
                <a:ext uri="{FF2B5EF4-FFF2-40B4-BE49-F238E27FC236}">
                  <a16:creationId xmlns:a16="http://schemas.microsoft.com/office/drawing/2014/main" id="{3432DC05-0F64-445E-9A04-28F38C318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8" name="Freeform 40">
              <a:extLst>
                <a:ext uri="{FF2B5EF4-FFF2-40B4-BE49-F238E27FC236}">
                  <a16:creationId xmlns:a16="http://schemas.microsoft.com/office/drawing/2014/main" id="{84B73A47-61BF-41AA-88B2-8E886FE76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9" name="Rectangle 41">
              <a:extLst>
                <a:ext uri="{FF2B5EF4-FFF2-40B4-BE49-F238E27FC236}">
                  <a16:creationId xmlns:a16="http://schemas.microsoft.com/office/drawing/2014/main" id="{1598D14B-84D4-4984-9F52-076847DF34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459102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2242113-4274-4BFA-B079-41049A01E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Bisheriger Fortschritt	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DF911545-758F-4FF5-877D-5BECD9D4C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33DD5DA7-E9B5-4E35-934D-2F817C7DF12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e-DE" dirty="0"/>
              <a:t>Front-End Entwicklung der Oberfläche	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3C47667-5C94-434A-9E27-7BD4CFBF0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3424" y="1130984"/>
            <a:ext cx="6747311" cy="4121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546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2242113-4274-4BFA-B079-41049A01E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Bisheriger Fortschritt	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DF911545-758F-4FF5-877D-5BECD9D4C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33DD5DA7-E9B5-4E35-934D-2F817C7DF12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E9392873-86E4-4ED7-8BE7-98025EA46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444" y="449848"/>
            <a:ext cx="11317112" cy="5622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637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8485D8-C073-4422-961C-24BA954F1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DDC538-C095-4959-8EA8-10A59B356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# '</a:t>
            </a:r>
            <a:r>
              <a:rPr lang="de-DE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epoch</a:t>
            </a: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', '</a:t>
            </a:r>
            <a:r>
              <a:rPr lang="de-DE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runtime</a:t>
            </a: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', '</a:t>
            </a:r>
            <a:r>
              <a:rPr lang="de-DE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latitude</a:t>
            </a: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', '</a:t>
            </a:r>
            <a:r>
              <a:rPr lang="de-DE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longitude</a:t>
            </a: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', '</a:t>
            </a:r>
            <a:r>
              <a:rPr lang="de-DE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elevation</a:t>
            </a: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', '</a:t>
            </a:r>
            <a:r>
              <a:rPr lang="de-DE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rot_x</a:t>
            </a: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', '</a:t>
            </a:r>
            <a:r>
              <a:rPr lang="de-DE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rot_y</a:t>
            </a: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', '</a:t>
            </a:r>
            <a:r>
              <a:rPr lang="de-DE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rot_z</a:t>
            </a: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', '</a:t>
            </a:r>
            <a:r>
              <a:rPr lang="de-DE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acc_x</a:t>
            </a: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', '</a:t>
            </a:r>
            <a:r>
              <a:rPr lang="de-DE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acc_y</a:t>
            </a: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', '</a:t>
            </a:r>
            <a:r>
              <a:rPr lang="de-DE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acc_z</a:t>
            </a: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', '</a:t>
            </a:r>
            <a:r>
              <a:rPr lang="de-DE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mag_x</a:t>
            </a: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', '</a:t>
            </a:r>
            <a:r>
              <a:rPr lang="de-DE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mag_y</a:t>
            </a: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', '</a:t>
            </a:r>
            <a:r>
              <a:rPr lang="de-DE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mag_z</a:t>
            </a: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', 'roll', 'pitch', '</a:t>
            </a:r>
            <a:r>
              <a:rPr lang="de-DE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yaw</a:t>
            </a: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‘</a:t>
            </a:r>
            <a:r>
              <a:rPr lang="de-DE" dirty="0"/>
              <a:t> </a:t>
            </a:r>
          </a:p>
          <a:p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# '</a:t>
            </a:r>
            <a:r>
              <a:rPr lang="de-DE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epoch</a:t>
            </a: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', '</a:t>
            </a:r>
            <a:r>
              <a:rPr lang="de-DE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Tp</a:t>
            </a: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', '</a:t>
            </a:r>
            <a:r>
              <a:rPr lang="de-DE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Dirp</a:t>
            </a: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', '</a:t>
            </a:r>
            <a:r>
              <a:rPr lang="de-DE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Sprp</a:t>
            </a: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', 'Tz', 'Hm0', 'TI', 'T1', '</a:t>
            </a:r>
            <a:r>
              <a:rPr lang="de-DE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Tc</a:t>
            </a: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', 'Tdw2', 'Tdw1', '</a:t>
            </a:r>
            <a:r>
              <a:rPr lang="de-DE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Tpc</a:t>
            </a: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', 'nu', '</a:t>
            </a:r>
            <a:r>
              <a:rPr lang="de-DE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eps</a:t>
            </a: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', 'QP', '</a:t>
            </a:r>
            <a:r>
              <a:rPr lang="de-DE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Ss</a:t>
            </a: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', '</a:t>
            </a:r>
            <a:r>
              <a:rPr lang="de-DE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TRef</a:t>
            </a: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', '</a:t>
            </a:r>
            <a:r>
              <a:rPr lang="de-DE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TSea</a:t>
            </a: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', 'Bat', '</a:t>
            </a:r>
            <a:r>
              <a:rPr lang="de-DE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Percentage</a:t>
            </a: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', '</a:t>
            </a:r>
            <a:r>
              <a:rPr lang="de-DE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Hmax</a:t>
            </a: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', '</a:t>
            </a:r>
            <a:r>
              <a:rPr lang="de-DE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Tmax</a:t>
            </a: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', 'H(1/10)', 'T(1/10)', 'H(1/3)', 'T(1/3)', '</a:t>
            </a:r>
            <a:r>
              <a:rPr lang="de-DE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Hav</a:t>
            </a: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', '</a:t>
            </a:r>
            <a:r>
              <a:rPr lang="de-DE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Tav</a:t>
            </a: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', '</a:t>
            </a:r>
            <a:r>
              <a:rPr lang="de-DE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Eps</a:t>
            </a: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', '#Waves'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75158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235214-04EF-4F67-BF72-576A583CF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DataSets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531004C-0988-4E79-83E5-0C819781F4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88634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918BC9-D930-4E91-9613-E024CF114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E5789ED-CEF8-4C1C-8586-BBD4D1DEE2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Unsupervised</a:t>
            </a:r>
            <a:r>
              <a:rPr lang="de-DE" dirty="0"/>
              <a:t> Learning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857B8C9-79F7-4E5F-83CF-57D9CA3E9620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r>
              <a:rPr lang="de-DE" dirty="0"/>
              <a:t>Suche nach Korrelation in den gesamten Messdaten</a:t>
            </a:r>
          </a:p>
          <a:p>
            <a:r>
              <a:rPr lang="de-DE" dirty="0"/>
              <a:t>Clustering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B6E1B41-349A-49AF-8539-1767D2448B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/>
              <a:t>ERA5-Daten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F264A9FF-CFE4-4E9B-A715-F1B1417C2488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r>
              <a:rPr lang="de-DE" dirty="0"/>
              <a:t>Auswertung von Wetterdaten</a:t>
            </a:r>
          </a:p>
          <a:p>
            <a:r>
              <a:rPr lang="de-DE" dirty="0"/>
              <a:t>Phänomene wie Eisheilige identifizieren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57DF4569-CCD2-4D28-9103-74D783161D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Installationszeit Vorhersage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D76F4920-F8BD-4FA6-B70A-41722FB6B69C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r>
              <a:rPr lang="de-DE" dirty="0" err="1"/>
              <a:t>Supervised</a:t>
            </a:r>
            <a:endParaRPr lang="de-DE" dirty="0"/>
          </a:p>
          <a:p>
            <a:r>
              <a:rPr lang="de-DE" dirty="0"/>
              <a:t>NN</a:t>
            </a:r>
          </a:p>
        </p:txBody>
      </p:sp>
    </p:spTree>
    <p:extLst>
      <p:ext uri="{BB962C8B-B14F-4D97-AF65-F5344CB8AC3E}">
        <p14:creationId xmlns:p14="http://schemas.microsoft.com/office/powerpoint/2010/main" val="2464605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658788-FC19-4561-99DA-86B36CAE3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3294184"/>
          </a:xfrm>
        </p:spPr>
        <p:txBody>
          <a:bodyPr>
            <a:normAutofit fontScale="90000"/>
          </a:bodyPr>
          <a:lstStyle/>
          <a:p>
            <a:r>
              <a:rPr lang="en-US" b="0" i="0" dirty="0">
                <a:effectLst/>
                <a:latin typeface="Roboto"/>
              </a:rPr>
              <a:t>Oscillations of Offshore Wind Turbines undergoing Installation I: Raw Measurements</a:t>
            </a:r>
            <a:br>
              <a:rPr lang="en-US" b="0" i="0" dirty="0">
                <a:effectLst/>
                <a:latin typeface="Roboto"/>
              </a:rPr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57653E-4A1A-471F-B7C0-14B342234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4086" y="609601"/>
            <a:ext cx="5891209" cy="5198534"/>
          </a:xfrm>
        </p:spPr>
        <p:txBody>
          <a:bodyPr/>
          <a:lstStyle/>
          <a:p>
            <a:r>
              <a:rPr lang="de-DE" dirty="0"/>
              <a:t>19,7Gb</a:t>
            </a:r>
          </a:p>
          <a:p>
            <a:r>
              <a:rPr lang="de-DE" dirty="0"/>
              <a:t>Environment	(wind, </a:t>
            </a:r>
            <a:r>
              <a:rPr lang="de-DE" dirty="0" err="1"/>
              <a:t>wave</a:t>
            </a:r>
            <a:r>
              <a:rPr lang="de-DE" dirty="0"/>
              <a:t>)</a:t>
            </a:r>
          </a:p>
          <a:p>
            <a:r>
              <a:rPr lang="de-DE" dirty="0"/>
              <a:t>16 </a:t>
            </a:r>
            <a:r>
              <a:rPr lang="de-DE" dirty="0" err="1"/>
              <a:t>turbines</a:t>
            </a:r>
            <a:endParaRPr lang="de-DE" dirty="0"/>
          </a:p>
          <a:p>
            <a:r>
              <a:rPr lang="de-DE" dirty="0">
                <a:hlinkClick r:id="rId2"/>
              </a:rPr>
              <a:t>https://zenodo.org/record/4498779#.YIG75ugzaMo</a:t>
            </a:r>
            <a:r>
              <a:rPr lang="de-DE" dirty="0"/>
              <a:t> //</a:t>
            </a:r>
            <a:r>
              <a:rPr lang="de-DE" dirty="0" err="1"/>
              <a:t>OpenSource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A25BF1C-A080-4382-A789-C003C7C084D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AutoShape 2" descr="Zenodo">
            <a:extLst>
              <a:ext uri="{FF2B5EF4-FFF2-40B4-BE49-F238E27FC236}">
                <a16:creationId xmlns:a16="http://schemas.microsoft.com/office/drawing/2014/main" id="{8545730A-ACE9-41C8-80CE-1C64F3AC484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8628D2E-07C4-4701-9B0D-AE3962F9AD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56005" y="4270497"/>
            <a:ext cx="5324139" cy="1750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660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F03721-CC8E-4FE8-8439-526672225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endParaRPr lang="de-DE" sz="2800" dirty="0"/>
          </a:p>
        </p:txBody>
      </p:sp>
      <p:sp>
        <p:nvSpPr>
          <p:cNvPr id="10" name="Round Diagonal Corner Rectangle 11">
            <a:extLst>
              <a:ext uri="{FF2B5EF4-FFF2-40B4-BE49-F238E27FC236}">
                <a16:creationId xmlns:a16="http://schemas.microsoft.com/office/drawing/2014/main" id="{E4B7B3E3-827A-48BE-AD67-A57C45AA6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8D796CC-73B3-41DA-895A-2DE0D354A1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2464" y="808057"/>
            <a:ext cx="4824592" cy="5201718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0C87D92-4153-4D2C-91F8-EF00914D05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3549126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65AC60-675B-47DF-8E05-1BAE1F13E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Era5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93DF07FD-9D7E-45FF-9ED9-9F14D40834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7034" y="1673470"/>
            <a:ext cx="10240377" cy="4191000"/>
          </a:xfrm>
        </p:spPr>
      </p:pic>
    </p:spTree>
    <p:extLst>
      <p:ext uri="{BB962C8B-B14F-4D97-AF65-F5344CB8AC3E}">
        <p14:creationId xmlns:p14="http://schemas.microsoft.com/office/powerpoint/2010/main" val="6201286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Blaugrü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Schaltkreis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chaltkreis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TM04033919[[fn=Schaltkreis]]</Template>
  <TotalTime>0</TotalTime>
  <Words>263</Words>
  <Application>Microsoft Office PowerPoint</Application>
  <PresentationFormat>Breitbild</PresentationFormat>
  <Paragraphs>37</Paragraphs>
  <Slides>15</Slides>
  <Notes>0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0" baseType="lpstr">
      <vt:lpstr>Arial</vt:lpstr>
      <vt:lpstr>Calibri</vt:lpstr>
      <vt:lpstr>Roboto</vt:lpstr>
      <vt:lpstr>Tw Cen MT</vt:lpstr>
      <vt:lpstr>Schaltkreis</vt:lpstr>
      <vt:lpstr>EBM-Projekt: Machine-Learning </vt:lpstr>
      <vt:lpstr>Bisheriger Fortschritt </vt:lpstr>
      <vt:lpstr>Bisheriger Fortschritt </vt:lpstr>
      <vt:lpstr>PowerPoint-Präsentation</vt:lpstr>
      <vt:lpstr>DataSets</vt:lpstr>
      <vt:lpstr>Methods</vt:lpstr>
      <vt:lpstr>Oscillations of Offshore Wind Turbines undergoing Installation I: Raw Measurements </vt:lpstr>
      <vt:lpstr>PowerPoint-Präsentation</vt:lpstr>
      <vt:lpstr>Era5</vt:lpstr>
      <vt:lpstr>ERA5 Features </vt:lpstr>
      <vt:lpstr>Literature</vt:lpstr>
      <vt:lpstr>Literature</vt:lpstr>
      <vt:lpstr>Installationsdauer Vorhersage </vt:lpstr>
      <vt:lpstr>Tensorflow </vt:lpstr>
      <vt:lpstr>Problem Overfitting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EBM-Projekt: Machine-Learning</dc:title>
  <dc:creator>Sascha Bollmann</dc:creator>
  <cp:lastModifiedBy>Sascha Bollmann</cp:lastModifiedBy>
  <cp:revision>22</cp:revision>
  <dcterms:created xsi:type="dcterms:W3CDTF">2021-04-17T16:23:28Z</dcterms:created>
  <dcterms:modified xsi:type="dcterms:W3CDTF">2021-04-22T18:25:35Z</dcterms:modified>
</cp:coreProperties>
</file>