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9EFD7-6A98-4076-912D-A6EBBBD9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E3C313-1095-402A-9ACD-EF238A930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F4EC7-859B-4823-B98B-9E842012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A68E6B-7A3C-4E57-99BD-06887ADD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ED7143-EC45-4450-B1D1-9A034996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2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278F-D98A-4F39-BC0F-E1861736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612D02-0FEE-4950-AED7-F10851B76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61E86-FA95-4711-B626-52D97C5A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37DA1-B7C8-4E1C-818A-11262B9F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8C566-875F-4200-BA9B-8D68360C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7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C8A747-0B99-4C5D-BF5C-06F3E55AA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DCF48B-FC92-47BE-9363-AF2B0009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169E4A-B7C7-4416-B6F5-BEC26EC5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B1073-8C0C-4994-832E-0DC6DDCC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F3C30-B3FC-4F8B-9326-AB7FA6B7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87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DC99F-BD17-428B-BC6D-D578D8B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05F38-9286-4644-947D-0316E8A6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E982C-7436-46B3-B2FA-9ACC5B6E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007E3-5F0D-450B-9EA3-EEC23B32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2E19B-EE10-4FA7-BE6B-A70FEE31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3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AD780-BA2D-4615-A7EE-D72033E8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8336CD-1CD0-4051-A326-2EF5EDE1C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5DC07-0A2D-479F-805F-B3A5C2EF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5E4F3-8669-41E5-8AA5-A1E10A6A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0E01FC-E099-466A-AFD2-CE09690F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97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71F10-F334-40D1-801E-BD5B991A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72D70-836B-43EB-976C-7D0D19683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E276E1-FD9D-418C-B474-BAC940EA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1F4ABA-2594-4078-96D6-C68A16E8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E62DDD-4471-4914-BDA3-8D1C966D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3A8E68-F52F-450D-BA5D-9461ABDC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2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6DC79-90DE-4BFE-9D58-D36A8FE1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5ABAD-FF18-4D59-AE54-A9B9584B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EDFD0-4B85-4ED8-ABC4-5DA1E828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AFA61D-C19E-4204-BD9A-6FE42F386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09A65-516A-401C-8C81-06A6690A8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D63230-6B75-4C46-957B-378800AB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DD0B72-EC21-4500-A599-91C95047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2902A5-EA5E-4C7F-B277-A4C9BE12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68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0E8D7-096F-4D59-A7F6-7F0DAD2C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40E59-4202-4952-9E21-93106A0B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964589-6CDE-4D0A-8418-DE12256F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C6D8E-FB35-4339-964A-B6C687E3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68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99337D-C44A-4601-909F-5AD71C51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1B52D8-F07A-4768-9F97-F07B9C96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D27B8B-3904-4284-8C2D-41B9BF17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33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9AE9C-7CC8-429D-8B5F-E51E606F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85F900-7C83-467A-A96F-4DEAC0B6C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237AB7-CC17-4306-9EFA-46CED750F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49301-E708-4AFE-9666-B0A9E7B1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0973D5-6E11-4E50-8535-DC377D05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FDE0CD-87A5-435D-A79E-8BA91025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96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45E4D-4F1E-41F4-B7A1-5FAE145D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9B61E4-1C7A-4DB5-B444-CE2566F6D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69BCD7-ADA1-4C00-9064-59AAEB674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D8685F-968B-49C8-B71B-4779C07C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BEB4E3-6D00-42D5-9A3D-EDEE27AD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F4010D-5F83-4B90-809B-AD154897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6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069BBA-60D4-450F-822E-0D7D743F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8CE51-E232-4866-904E-73B8A9C3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6BE12-044C-415E-AB69-C26C34D4F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C774-6D64-4045-8BA9-31835BF35A99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B00849-D9EC-4987-9B3C-3F87AF639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2D0AF-A303-4FA1-8281-35270083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AC40-4310-48C3-ACB9-4FF1C733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6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FF8B1-294A-4F05-BDE7-0C6F0BCAA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BA6168-075A-4905-823C-A4BA6E57B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83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2FD90-A6B5-4AFC-9A4D-FF4BAFEC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handling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B48F-BB35-4719-A3E9-F1687473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GLOB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2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C9027-0E7F-47E9-8F93-199E8C52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26473B-DFFA-4B2D-9B0B-1ACE10E2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1452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E98AE-6588-4F76-9004-30FCE1D8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E687D0-976E-4E12-9FA2-884EAA6DA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60513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A4BD-2C85-4620-873A-B79325B4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961A1-FBA4-4299-9C0A-C7E253E7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545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22449-4495-48FF-8E7B-4D36FC14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position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349B78-957C-4088-A89B-0E5ECD9CF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13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D7A49-842C-4443-8FD7-87628B42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velocity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3E570E-1C0C-4EAA-B4A6-C740D8584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7010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F843-54B0-449F-96BA-CE2B169E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accerlation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ECD027-6E16-46C4-B8FB-C2044B9AF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77166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AB1C6-C655-46D5-851C-B2D1D039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timestamp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F1870A-6E12-4F07-BFDF-98CD8CD32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datetime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datetime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timestamp =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1545730073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dt_object = datetime.fromtimestamp(timestamp)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"dt_object ="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dt_object)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6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6EB0-EABA-43DF-AF4E-B9EBCED9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Lagrance</a:t>
            </a:r>
            <a:r>
              <a:rPr lang="de-DE" dirty="0"/>
              <a:t> </a:t>
            </a:r>
            <a:r>
              <a:rPr lang="de-DE" dirty="0" err="1"/>
              <a:t>Polynomsinterpolation</a:t>
            </a:r>
            <a:endParaRPr lang="de-DE" dirty="0"/>
          </a:p>
        </p:txBody>
      </p:sp>
      <p:pic>
        <p:nvPicPr>
          <p:cNvPr id="2050" name="Picture 2" descr="Lagrange polynomial - Wikipedia">
            <a:extLst>
              <a:ext uri="{FF2B5EF4-FFF2-40B4-BE49-F238E27FC236}">
                <a16:creationId xmlns:a16="http://schemas.microsoft.com/office/drawing/2014/main" id="{58B5D440-6232-41A3-BDE2-F4E8E4C90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26" y="1825625"/>
            <a:ext cx="64305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57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9</Paragraphs>
  <Slides>10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</vt:lpstr>
      <vt:lpstr>Zwischenstand</vt:lpstr>
      <vt:lpstr>PowerPoint-Präsentation</vt:lpstr>
      <vt:lpstr>PowerPoint-Präsentation</vt:lpstr>
      <vt:lpstr>PowerPoint-Präsentation</vt:lpstr>
      <vt:lpstr>position</vt:lpstr>
      <vt:lpstr>velocity</vt:lpstr>
      <vt:lpstr>accerlation</vt:lpstr>
      <vt:lpstr>timestamp</vt:lpstr>
      <vt:lpstr>Lagrance Polynomsinterpolation</vt:lpstr>
      <vt:lpstr>Data handling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Plots</dc:title>
  <dc:creator>Sascha Bollmann</dc:creator>
  <cp:lastModifiedBy>Sascha Bollmann</cp:lastModifiedBy>
  <cp:revision>5</cp:revision>
  <dcterms:created xsi:type="dcterms:W3CDTF">2021-06-23T10:16:32Z</dcterms:created>
  <dcterms:modified xsi:type="dcterms:W3CDTF">2021-06-23T11:30:50Z</dcterms:modified>
</cp:coreProperties>
</file>