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0" r:id="rId6"/>
    <p:sldId id="261" r:id="rId7"/>
    <p:sldId id="259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2E77C-F209-49AC-BA3B-D4AB3B8E1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B9B157-2A0A-4A38-8403-3636C079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3B584F-3891-4A04-96F6-55C9F091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C845-0F0E-4BB1-BAD3-DD220BE67BA7}" type="datetimeFigureOut">
              <a:rPr lang="de-DE" smtClean="0"/>
              <a:t>20.08.2021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85AD4B-E4A5-4416-9073-5B14E6F2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C3AE40-9F20-40C4-8A4A-B36F0EE3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E7F-E32D-40C9-A1FC-55669AA8E0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79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E2B57-E977-4FB8-88EF-AAA8D744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0E5ABD-9449-4016-82BA-6796A3FA9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979514-6B00-4F1F-8688-25D99A11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C845-0F0E-4BB1-BAD3-DD220BE67BA7}" type="datetimeFigureOut">
              <a:rPr lang="de-DE" smtClean="0"/>
              <a:t>20.08.2021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6B4555-03F6-4CE9-A18C-2936E431C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6A38E3-E618-4D02-A9D9-75671674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E7F-E32D-40C9-A1FC-55669AA8E0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46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1EE1758-18E6-4FF3-9B58-1D99864D5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A9731F-1A6E-498A-98FC-39CCCAE4B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B34614-6E7F-4700-B9A9-8BA41871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C845-0F0E-4BB1-BAD3-DD220BE67BA7}" type="datetimeFigureOut">
              <a:rPr lang="de-DE" smtClean="0"/>
              <a:t>20.08.2021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159E6-8137-4A8E-8F92-3D88A540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8B2FC6-B174-4964-9552-0A758A23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E7F-E32D-40C9-A1FC-55669AA8E0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11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C50EB-2E50-43E3-8795-028185C83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0D816D-F46C-4F77-8E58-313667FED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1B7902-A463-49C6-84CD-F2EC2A29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C845-0F0E-4BB1-BAD3-DD220BE67BA7}" type="datetimeFigureOut">
              <a:rPr lang="de-DE" smtClean="0"/>
              <a:t>20.08.2021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DE05FB-E66A-470B-9992-2C64F420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E6DF9A-3939-495E-AB2F-23EEAA96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E7F-E32D-40C9-A1FC-55669AA8E0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57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A0BCF-43C9-43F7-A2CA-5DC711468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382A0F-C66C-43BF-8962-912C4AD48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884B9B-2E88-4B81-8F78-D80F24F51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C845-0F0E-4BB1-BAD3-DD220BE67BA7}" type="datetimeFigureOut">
              <a:rPr lang="de-DE" smtClean="0"/>
              <a:t>20.08.2021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C9767B-3A8C-4485-B193-AEE36116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DDE0A8-204E-4EEC-A435-E25A3F81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E7F-E32D-40C9-A1FC-55669AA8E0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48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83181-D3C3-4932-9B22-C2AA382E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3FF5C0-95B8-4719-968B-60AF283AC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A759D8-7BAC-4F5C-8084-72A2B0BB0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CBCE9E-0372-400A-9551-CB24310A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C845-0F0E-4BB1-BAD3-DD220BE67BA7}" type="datetimeFigureOut">
              <a:rPr lang="de-DE" smtClean="0"/>
              <a:t>20.08.2021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F2768F-1AB0-4BF0-B1C9-FBE3B29D1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38FC57-E300-45A7-9DC1-BBFE0796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E7F-E32D-40C9-A1FC-55669AA8E0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01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B5FCF-FC76-4EDD-A575-F84C9DA1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531781-9CB1-4BDC-BED7-AFD729705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C0E5A8-9846-471A-B500-55A08E2E9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2177B3-9B29-4132-9D98-C3C87C7E0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E8A067-9FA7-4880-BE58-726438A01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D2D68F-0B98-4E86-A985-757F8E21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C845-0F0E-4BB1-BAD3-DD220BE67BA7}" type="datetimeFigureOut">
              <a:rPr lang="de-DE" smtClean="0"/>
              <a:t>20.08.2021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C0A3482-950C-4671-A9DF-64267576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3C583C-6B3D-4B75-97CC-013E9512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E7F-E32D-40C9-A1FC-55669AA8E0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52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0D2C5-69CF-42D2-9D08-C66FB202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27E936-60C3-48B3-92E9-13ED7CDC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C845-0F0E-4BB1-BAD3-DD220BE67BA7}" type="datetimeFigureOut">
              <a:rPr lang="de-DE" smtClean="0"/>
              <a:t>20.08.2021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371C60-231C-4444-9FED-01C07123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D36C48-DEEC-45EB-9577-91607633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E7F-E32D-40C9-A1FC-55669AA8E0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78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D8FDEE-96E6-42A2-A5BF-503C382F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C845-0F0E-4BB1-BAD3-DD220BE67BA7}" type="datetimeFigureOut">
              <a:rPr lang="de-DE" smtClean="0"/>
              <a:t>20.08.2021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8127F1-89BD-4742-8A7C-3390D057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2CB76F-2396-4540-BF35-0F4FE035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E7F-E32D-40C9-A1FC-55669AA8E0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5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27A3E-802A-4CB7-916B-A9DFB728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BE8C3F-5074-4276-B22C-1C5E536F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926A8D-30CE-41B8-9293-C31C6F537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1A0D01-C50B-4A31-BA4D-3BA80062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C845-0F0E-4BB1-BAD3-DD220BE67BA7}" type="datetimeFigureOut">
              <a:rPr lang="de-DE" smtClean="0"/>
              <a:t>20.08.2021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90431B-B447-45A5-A246-FF3957B5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780E0D-6ED4-4236-8FD0-38DD2988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E7F-E32D-40C9-A1FC-55669AA8E0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8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1E7BC-C4E1-4DB4-A365-AF8BE0B97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FCC1561-7E04-425B-BA54-A2AF343E4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E07FF0-2788-4D2F-B65A-986589026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79AD2B-55F1-47CB-91DD-6AA7BF3A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C845-0F0E-4BB1-BAD3-DD220BE67BA7}" type="datetimeFigureOut">
              <a:rPr lang="de-DE" smtClean="0"/>
              <a:t>20.08.2021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8633D7-1239-4C72-8021-0B1D2094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1692FF-6D80-45F4-9CCD-269F73FA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E7F-E32D-40C9-A1FC-55669AA8E0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88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D68CFD-3BBD-459B-9146-F501BBCE0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A1C9D8-6F25-406F-8B8C-070167F74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F9A716-EEC7-4D85-8CBD-92E8456A4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3C845-0F0E-4BB1-BAD3-DD220BE67BA7}" type="datetimeFigureOut">
              <a:rPr lang="de-DE" smtClean="0"/>
              <a:t>20.08.2021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ECC0EB-F709-436C-988D-BFA01BB78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C99515-A283-440E-B6E1-D5BC96B49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96E7F-E32D-40C9-A1FC-55669AA8E0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000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Web-App-zur-Einzelblattmontagen/ML/projects/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google.com/document/d/11k69E3xgZ7jZd-JyNitOygZMCqrk6rPWrnLGmBed2cA/ed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F59D3-8331-48F2-88D0-42BD8D9D2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Zwischenstand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407AE0-96B6-4036-8813-80A1435E6C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20.08</a:t>
            </a:r>
          </a:p>
        </p:txBody>
      </p:sp>
    </p:spTree>
    <p:extLst>
      <p:ext uri="{BB962C8B-B14F-4D97-AF65-F5344CB8AC3E}">
        <p14:creationId xmlns:p14="http://schemas.microsoft.com/office/powerpoint/2010/main" val="322943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479F3-320B-404A-947E-D7DCF3630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407" y="572943"/>
            <a:ext cx="10515600" cy="13255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024810-DFAA-4383-BDFD-E09FC5827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https://github.com/Web-App-zur-Einzelblattmontagen/ML/projects/1</a:t>
            </a:r>
            <a:r>
              <a:rPr lang="de-DE" dirty="0"/>
              <a:t> </a:t>
            </a:r>
          </a:p>
        </p:txBody>
      </p:sp>
      <p:pic>
        <p:nvPicPr>
          <p:cNvPr id="2050" name="Picture 2" descr="GitHub Logo | Symbol, History, PNG (3840*2160)">
            <a:extLst>
              <a:ext uri="{FF2B5EF4-FFF2-40B4-BE49-F238E27FC236}">
                <a16:creationId xmlns:a16="http://schemas.microsoft.com/office/drawing/2014/main" id="{3EEE53D6-784E-434A-89CB-9BDF0D2AF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457" y="283671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149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52CF6-F53E-4504-826B-62CB3944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Übersicht	</a:t>
            </a:r>
          </a:p>
        </p:txBody>
      </p:sp>
      <p:pic>
        <p:nvPicPr>
          <p:cNvPr id="5" name="Inhaltsplatzhalter 4" descr="Ein Bild, das Text, Schrank enthält.&#10;&#10;Automatisch generierte Beschreibung">
            <a:extLst>
              <a:ext uri="{FF2B5EF4-FFF2-40B4-BE49-F238E27FC236}">
                <a16:creationId xmlns:a16="http://schemas.microsoft.com/office/drawing/2014/main" id="{4145BF26-28C3-4230-A9A5-DE887931F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0766"/>
            <a:ext cx="10515600" cy="4341055"/>
          </a:xfrm>
        </p:spPr>
      </p:pic>
    </p:spTree>
    <p:extLst>
      <p:ext uri="{BB962C8B-B14F-4D97-AF65-F5344CB8AC3E}">
        <p14:creationId xmlns:p14="http://schemas.microsoft.com/office/powerpoint/2010/main" val="7487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06124-2427-40E8-9097-A78A8C952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7E701E-C148-492A-BC11-52CFCA1FC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Es werden primär nur folgende Features betrachtet:</a:t>
            </a:r>
            <a:b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Turbinen (Geometrie-Daten):</a:t>
            </a:r>
            <a:b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max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deflection</a:t>
            </a:r>
            <a:b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axis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ratio</a:t>
            </a:r>
            <a:b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p2p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azimuth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unwrapped</a:t>
            </a:r>
            <a:b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de-DE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Es werden primär nur folgende Features betrachtet:</a:t>
            </a:r>
            <a:b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Turbinen (Geometrie-Daten):</a:t>
            </a:r>
            <a:b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max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deflection</a:t>
            </a:r>
            <a:b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axis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ratio</a:t>
            </a:r>
            <a:b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p2p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azimuth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unwrapped</a:t>
            </a:r>
            <a:b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Wetter:</a:t>
            </a:r>
            <a:b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Wellen-Daten:</a:t>
            </a:r>
            <a:b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Wellenhöhe (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max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average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b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Wellenperiode (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max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average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b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Wellenrichtung</a:t>
            </a:r>
            <a:b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Wind-Daten (3rd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level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):</a:t>
            </a:r>
            <a:b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Windgeschwindigkeit</a:t>
            </a:r>
            <a:b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Windrichtung</a:t>
            </a:r>
            <a:r>
              <a:rPr lang="de-DE" sz="1200" dirty="0"/>
              <a:t> 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Wetter:</a:t>
            </a:r>
            <a:b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Wellen-Daten:</a:t>
            </a:r>
            <a:b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Wellenhöhe (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max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average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b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Wellenperiode (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max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average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b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Wellenrichtung</a:t>
            </a:r>
            <a:b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Wind-Daten (3rd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level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):</a:t>
            </a:r>
            <a:b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Windgeschwindigkeit</a:t>
            </a:r>
            <a:b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Windrichtung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595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EC22F-4805-48E5-977C-80D2C64FF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Korrelationsmatrix im Bericht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C04801-7099-4E58-AE51-9B9BD923B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Zelgai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866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B56A4-AA26-4054-B970-5D27286F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Korrelationsmatrix </a:t>
            </a:r>
            <a:r>
              <a:rPr lang="de-DE" dirty="0" err="1"/>
              <a:t>Resampling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C86D07-C0F2-4AA0-A1FF-7EEE9570D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https://docs.google.com/document/d/11k69 </a:t>
            </a:r>
          </a:p>
          <a:p>
            <a:pPr marL="0" indent="0">
              <a:buNone/>
            </a:pPr>
            <a:r>
              <a:rPr lang="de-DE" dirty="0">
                <a:hlinkClick r:id="rId2"/>
              </a:rPr>
              <a:t>E3xgZ7jZd-JyNitOygZMCqrk6rPWrnLGmBed2cA/edit#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0E8554F-FC25-4516-BEF8-E8BD2A789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755" y="1995176"/>
            <a:ext cx="3734092" cy="486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9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E0AFE-C692-4623-83B9-1ED8C2601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ROLF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696D0B-6702-4A39-9CAF-CDF2A4C51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B43C70-94F6-4C58-871A-9E82AD704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1281112"/>
            <a:ext cx="573405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22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6B04D-E3CC-475D-A359-97D1BE56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MLP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17CF59-4CF0-4207-B1A2-185A6F08A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478327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Breitbild</PresentationFormat>
  <Paragraphs>14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Zwischenstand </vt:lpstr>
      <vt:lpstr>PowerPoint-Präsentation</vt:lpstr>
      <vt:lpstr>Feature Übersicht </vt:lpstr>
      <vt:lpstr>PowerPoint-Präsentation</vt:lpstr>
      <vt:lpstr>Korrelationsmatrix im Bericht</vt:lpstr>
      <vt:lpstr>Korrelationsmatrix Resampling</vt:lpstr>
      <vt:lpstr>ROLF</vt:lpstr>
      <vt:lpstr>MLP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Zwischenstand </dc:title>
  <dc:creator>Sascha Bollmann</dc:creator>
  <cp:lastModifiedBy>Sascha Bollmann</cp:lastModifiedBy>
  <cp:revision>1</cp:revision>
  <dcterms:created xsi:type="dcterms:W3CDTF">2021-08-20T09:02:22Z</dcterms:created>
  <dcterms:modified xsi:type="dcterms:W3CDTF">2021-08-20T09:39:09Z</dcterms:modified>
</cp:coreProperties>
</file>