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F8B717-89E1-4575-A107-CAFCD7D3DE5F}" type="datetimeFigureOut">
              <a:rPr lang="de-AT" smtClean="0"/>
              <a:t>16.12.2021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274BED-2499-42BD-B3D4-1F1AD9338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35753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979295-923B-43F3-8E00-FA366A2C92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28CB13C-5BCE-4A27-B2FC-486C09D7F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EBEA04-3883-4BB7-8F2C-5AE026603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16.12.2021</a:t>
            </a:r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77BCC4-81C6-4A4E-BD41-B3B00E35D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BCE052-AA98-48C7-AC12-D9FA235D5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E9A-B0CE-4E81-A829-C33BD705B66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69780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325D8B-F113-4D4B-AD6F-44D81303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B9DE6FA-1D1B-4758-8C80-A568CADAB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584216-D31D-4B7A-8C86-4FF57D4DF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16.12.2021</a:t>
            </a:r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ADEF63-FC3D-4CE5-937C-A30D62332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8FBB0E-BCD0-4F77-9459-C5C93B915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E9A-B0CE-4E81-A829-C33BD705B66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3621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15D1F82-6C55-4FBA-A9C6-052BDFCF3F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5D22818-7915-4386-9D17-0918E57E0F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7EEFE7-BB7F-4AAF-B841-A1604FEF9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16.12.2021</a:t>
            </a:r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AA8198-8F4A-48F6-ABAA-50687E526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6C2003-ED07-4C0C-A84E-108906990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E9A-B0CE-4E81-A829-C33BD705B66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96942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68C554-C97E-4D3D-AAB8-B30BE8AA3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F0814B-C926-48FD-AAE9-CABC98314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8B9C75-B15F-4218-B668-739B48605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16.12.2021</a:t>
            </a:r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015B9A-0115-4822-A914-58D2F4E51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F877F7-9D9F-442E-86E2-93D881F17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E9A-B0CE-4E81-A829-C33BD705B66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79994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63119B-9276-4DE5-A8A6-788010AF5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FE6889-4525-4768-8642-828B0A425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C711C8-F419-497F-99ED-71B1D0C1B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16.12.2021</a:t>
            </a:r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73C373-7FED-49BE-B914-14B0B37AC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5A4F9E-29E3-4383-B11D-3D360E2C6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E9A-B0CE-4E81-A829-C33BD705B66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6671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041EC-97D7-4340-8B78-45C78E3C6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FD58CC-84BD-4285-AE14-9495C67D5F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81C420-535C-4EAC-8430-AC0824DAA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4605577-AEF4-4CAC-9922-84C1C2855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16.12.2021</a:t>
            </a:r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18231AE-A15D-49BE-811C-98FB9ED74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9C374EB-7B9B-47BB-9340-26FAA83C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E9A-B0CE-4E81-A829-C33BD705B66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55340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D6C758-DF2E-4504-9B98-4791E9E88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9392FC-0007-4852-A56D-AED71D133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3BD73A1-F936-4CC7-B098-AFC30614C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C3FE281-E910-4AD6-863B-F9FE06B8AD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A385175-4DC4-4C23-9555-F6335361F8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1E4BB4-6BEA-419E-9300-C2BAE65E2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16.12.2021</a:t>
            </a:r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3DE4FD6-C317-45D6-8473-96A505DB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83CCD61-2CDC-42A5-A985-09F5594DF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E9A-B0CE-4E81-A829-C33BD705B66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1687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709354-2505-41D7-8914-AEF75A529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555613-C8E5-47DA-9A1D-FEE85F082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16.12.2021</a:t>
            </a:r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80E2F7-A002-4E8E-BA9E-405C9B5F4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58414C5-34A2-4E8E-B12A-3998EAA4C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E9A-B0CE-4E81-A829-C33BD705B66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20450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591A1BF-D7C8-430D-ABE1-67FCD4F01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16.12.2021</a:t>
            </a:r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B7D4B37-DBED-45E1-9993-0822368B2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205A0CD-9F2E-4815-B2FD-F619CC19F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E9A-B0CE-4E81-A829-C33BD705B66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70882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C9A6A0-D61D-4DCC-A620-2D85D560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67583B-2482-4DF6-AE0C-4E09B5F78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D1230C8-8B92-41B8-84F8-858D354A3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70C514-3C06-4B41-A51A-F8812F469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16.12.2021</a:t>
            </a:r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C2296FB-D133-4063-A3F5-63BE76B82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A045E9-108D-4B24-A3F8-FCC659A15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E9A-B0CE-4E81-A829-C33BD705B66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77304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045A54-8045-4836-8FD0-75EFC7F59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781F948-5D86-4497-9294-D31C33DD02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9B4874-4DF9-4EB7-8447-4DB487492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88742D-C287-4ACB-B157-CF8F655DA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16.12.2021</a:t>
            </a:r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299EFD0-801A-4A3F-967B-817EB3144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4FD565C-C902-43DB-BE7E-85F0C154D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E9A-B0CE-4E81-A829-C33BD705B66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69847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EBDF06D-9B95-4399-AAB8-2346CE7FD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8D1203-C12A-462A-AB4A-EB9E5E891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8EDE69-6017-4179-A777-0ED8FF0147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16.12.2021</a:t>
            </a:r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F25999-0CA2-4C6F-8AB2-06CBDF305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B88FAD-7DED-4866-A100-1E546541C9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A8E9A-B0CE-4E81-A829-C33BD705B66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67707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6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fik 11" descr="Altes Klavier">
            <a:extLst>
              <a:ext uri="{FF2B5EF4-FFF2-40B4-BE49-F238E27FC236}">
                <a16:creationId xmlns:a16="http://schemas.microsoft.com/office/drawing/2014/main" id="{B6E595A5-C7E3-4BD9-8434-1B8C756691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7" t="9091" r="842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4" name="Rectangle 18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07767E0-BBE2-425C-BFD4-C4A269B0DD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3465575"/>
            <a:ext cx="4023360" cy="860922"/>
          </a:xfrm>
        </p:spPr>
        <p:txBody>
          <a:bodyPr anchor="b">
            <a:normAutofit/>
          </a:bodyPr>
          <a:lstStyle/>
          <a:p>
            <a:pPr algn="l"/>
            <a:r>
              <a:rPr lang="de-DE" sz="4800" dirty="0" err="1"/>
              <a:t>MusiLesson</a:t>
            </a:r>
            <a:endParaRPr lang="de-AT" sz="48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A58543E-73AB-426C-AC06-71E3D9E2B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18939"/>
            <a:ext cx="4023359" cy="1785330"/>
          </a:xfrm>
        </p:spPr>
        <p:txBody>
          <a:bodyPr>
            <a:normAutofit/>
          </a:bodyPr>
          <a:lstStyle/>
          <a:p>
            <a:pPr marL="342900" indent="-342900" algn="l">
              <a:buFont typeface="Symbol" panose="05050102010706020507" pitchFamily="18" charset="2"/>
              <a:buChar char="-"/>
            </a:pPr>
            <a:r>
              <a:rPr lang="de-AT" sz="1200" dirty="0"/>
              <a:t>Giada Gabriele</a:t>
            </a:r>
          </a:p>
          <a:p>
            <a:pPr marL="342900" indent="-342900" algn="l">
              <a:buFont typeface="Symbol" panose="05050102010706020507" pitchFamily="18" charset="2"/>
              <a:buChar char="-"/>
            </a:pPr>
            <a:r>
              <a:rPr lang="de-AT" sz="1200" dirty="0"/>
              <a:t>Kerstin Greifensteiner</a:t>
            </a:r>
          </a:p>
          <a:p>
            <a:pPr marL="342900" indent="-342900" algn="l">
              <a:buFont typeface="Symbol" panose="05050102010706020507" pitchFamily="18" charset="2"/>
              <a:buChar char="-"/>
            </a:pPr>
            <a:r>
              <a:rPr lang="de-AT" sz="1200" dirty="0"/>
              <a:t>Paola </a:t>
            </a:r>
            <a:r>
              <a:rPr lang="de-AT" sz="1200" dirty="0" err="1"/>
              <a:t>Guarasci</a:t>
            </a:r>
            <a:endParaRPr lang="de-AT" sz="1200" dirty="0"/>
          </a:p>
          <a:p>
            <a:pPr marL="342900" indent="-342900" algn="l">
              <a:buFont typeface="Symbol" panose="05050102010706020507" pitchFamily="18" charset="2"/>
              <a:buChar char="-"/>
            </a:pPr>
            <a:r>
              <a:rPr lang="de-AT" sz="1200" dirty="0" err="1"/>
              <a:t>Ikram</a:t>
            </a:r>
            <a:r>
              <a:rPr lang="de-AT" sz="1200" dirty="0"/>
              <a:t> </a:t>
            </a:r>
            <a:r>
              <a:rPr lang="de-AT" sz="1200" dirty="0" err="1"/>
              <a:t>Lhajoui</a:t>
            </a:r>
            <a:endParaRPr lang="de-AT" sz="1200" dirty="0"/>
          </a:p>
          <a:p>
            <a:pPr marL="342900" indent="-342900" algn="l">
              <a:buFont typeface="Symbol" panose="05050102010706020507" pitchFamily="18" charset="2"/>
              <a:buChar char="-"/>
            </a:pPr>
            <a:r>
              <a:rPr lang="de-AT" sz="1200" dirty="0"/>
              <a:t>Claudio </a:t>
            </a:r>
            <a:r>
              <a:rPr lang="de-AT" sz="1200" dirty="0" err="1"/>
              <a:t>Lucisano</a:t>
            </a:r>
            <a:endParaRPr lang="de-AT" sz="1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F6BC306-80C0-4B96-9A90-8B669FA45E62}"/>
              </a:ext>
            </a:extLst>
          </p:cNvPr>
          <p:cNvSpPr txBox="1"/>
          <p:nvPr/>
        </p:nvSpPr>
        <p:spPr>
          <a:xfrm>
            <a:off x="507765" y="3294767"/>
            <a:ext cx="3098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cap="all" dirty="0"/>
              <a:t>SSD Project:</a:t>
            </a:r>
            <a:endParaRPr lang="de-AT" cap="all" dirty="0"/>
          </a:p>
        </p:txBody>
      </p:sp>
    </p:spTree>
    <p:extLst>
      <p:ext uri="{BB962C8B-B14F-4D97-AF65-F5344CB8AC3E}">
        <p14:creationId xmlns:p14="http://schemas.microsoft.com/office/powerpoint/2010/main" val="4011469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4CAA75-7676-419B-9007-FFACC24DA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27E2CF-E3E2-4259-9B74-8E958B10D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</a:t>
            </a:r>
            <a:r>
              <a:rPr lang="de-DE" dirty="0" err="1"/>
              <a:t>Djano</a:t>
            </a:r>
            <a:r>
              <a:rPr lang="de-DE" dirty="0"/>
              <a:t> REST Framework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Model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API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Authentication and </a:t>
            </a:r>
            <a:r>
              <a:rPr lang="de-DE" dirty="0" err="1"/>
              <a:t>Authorization</a:t>
            </a:r>
            <a:endParaRPr lang="de-DE" dirty="0"/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Backend </a:t>
            </a:r>
            <a:r>
              <a:rPr lang="de-DE" dirty="0" err="1"/>
              <a:t>testing</a:t>
            </a:r>
            <a:endParaRPr lang="de-DE" dirty="0"/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Python TUI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TUI </a:t>
            </a:r>
            <a:r>
              <a:rPr lang="de-DE" dirty="0" err="1"/>
              <a:t>testing</a:t>
            </a:r>
            <a:endParaRPr lang="de-DE" dirty="0"/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Browser </a:t>
            </a:r>
            <a:r>
              <a:rPr lang="de-DE" dirty="0" err="1"/>
              <a:t>frontend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DE4524-E2C3-4437-B0DA-E04974132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16.12.2021</a:t>
            </a:r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7D6D23E-E5B2-4C20-A7B3-9C538B8F5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E9A-B0CE-4E81-A829-C33BD705B660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67928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D294BB-49E5-46A0-B375-284853C65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MusiLesson</a:t>
            </a:r>
            <a:r>
              <a:rPr lang="de-DE" dirty="0"/>
              <a:t> – Model 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925729-EE12-45C6-90A4-709B543B7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</a:t>
            </a:r>
            <a:r>
              <a:rPr lang="de-DE" dirty="0" err="1"/>
              <a:t>book</a:t>
            </a:r>
            <a:r>
              <a:rPr lang="de-DE" dirty="0"/>
              <a:t> </a:t>
            </a:r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instruments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student</a:t>
            </a:r>
            <a:endParaRPr lang="de-DE" dirty="0"/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, </a:t>
            </a:r>
            <a:r>
              <a:rPr lang="de-DE" dirty="0" err="1"/>
              <a:t>modify</a:t>
            </a:r>
            <a:r>
              <a:rPr lang="de-DE" dirty="0"/>
              <a:t> and </a:t>
            </a:r>
            <a:r>
              <a:rPr lang="de-DE" dirty="0" err="1"/>
              <a:t>cancel</a:t>
            </a:r>
            <a:r>
              <a:rPr lang="de-DE" dirty="0"/>
              <a:t> </a:t>
            </a:r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teacher</a:t>
            </a:r>
            <a:endParaRPr lang="de-AT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BEEF2DC1-F502-4EE1-82A4-8012F458C77C}"/>
              </a:ext>
            </a:extLst>
          </p:cNvPr>
          <p:cNvSpPr/>
          <p:nvPr/>
        </p:nvSpPr>
        <p:spPr>
          <a:xfrm>
            <a:off x="1542798" y="3172117"/>
            <a:ext cx="2606842" cy="170046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User</a:t>
            </a:r>
          </a:p>
          <a:p>
            <a:pPr algn="ctr"/>
            <a:r>
              <a:rPr lang="de-DE" dirty="0"/>
              <a:t>___________________</a:t>
            </a:r>
          </a:p>
          <a:p>
            <a:pPr algn="ctr"/>
            <a:r>
              <a:rPr lang="de-DE" dirty="0" err="1"/>
              <a:t>username</a:t>
            </a:r>
            <a:r>
              <a:rPr lang="de-DE" dirty="0"/>
              <a:t>: Username</a:t>
            </a:r>
            <a:endParaRPr lang="de-AT" dirty="0"/>
          </a:p>
          <a:p>
            <a:pPr algn="ctr"/>
            <a:r>
              <a:rPr lang="de-AT" dirty="0" err="1"/>
              <a:t>token</a:t>
            </a:r>
            <a:r>
              <a:rPr lang="de-AT" dirty="0"/>
              <a:t>: </a:t>
            </a:r>
            <a:r>
              <a:rPr lang="de-AT" dirty="0" err="1"/>
              <a:t>str</a:t>
            </a:r>
            <a:endParaRPr lang="de-AT" dirty="0"/>
          </a:p>
          <a:p>
            <a:pPr algn="ctr"/>
            <a:r>
              <a:rPr lang="de-DE" dirty="0" err="1"/>
              <a:t>is_admin</a:t>
            </a:r>
            <a:r>
              <a:rPr lang="de-DE" dirty="0"/>
              <a:t>: </a:t>
            </a:r>
            <a:r>
              <a:rPr lang="de-DE" dirty="0" err="1"/>
              <a:t>bool</a:t>
            </a:r>
            <a:endParaRPr lang="de-DE" dirty="0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D398EA1E-BE7C-4983-8912-1ACFBE9108C6}"/>
              </a:ext>
            </a:extLst>
          </p:cNvPr>
          <p:cNvSpPr/>
          <p:nvPr/>
        </p:nvSpPr>
        <p:spPr>
          <a:xfrm>
            <a:off x="329615" y="5561887"/>
            <a:ext cx="1524000" cy="47257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Admin</a:t>
            </a:r>
            <a:endParaRPr lang="de-AT" dirty="0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4BC2DE07-A90F-4D0F-82DE-9403FF493946}"/>
              </a:ext>
            </a:extLst>
          </p:cNvPr>
          <p:cNvSpPr/>
          <p:nvPr/>
        </p:nvSpPr>
        <p:spPr>
          <a:xfrm>
            <a:off x="2084219" y="5561887"/>
            <a:ext cx="1524000" cy="47257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Student</a:t>
            </a:r>
            <a:endParaRPr lang="de-AT" dirty="0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72643F76-4299-498F-A845-0B13776F7403}"/>
              </a:ext>
            </a:extLst>
          </p:cNvPr>
          <p:cNvSpPr/>
          <p:nvPr/>
        </p:nvSpPr>
        <p:spPr>
          <a:xfrm>
            <a:off x="3813384" y="5561887"/>
            <a:ext cx="1524000" cy="47257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Teacher</a:t>
            </a:r>
            <a:endParaRPr lang="de-AT" dirty="0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B43BDE06-E1BC-48C0-A060-4477A584CAD3}"/>
              </a:ext>
            </a:extLst>
          </p:cNvPr>
          <p:cNvSpPr/>
          <p:nvPr/>
        </p:nvSpPr>
        <p:spPr>
          <a:xfrm>
            <a:off x="6486276" y="3172117"/>
            <a:ext cx="2827421" cy="285841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Lesson</a:t>
            </a:r>
            <a:endParaRPr lang="de-DE" dirty="0"/>
          </a:p>
          <a:p>
            <a:pPr algn="ctr"/>
            <a:r>
              <a:rPr lang="de-DE" dirty="0"/>
              <a:t>____________________</a:t>
            </a:r>
          </a:p>
          <a:p>
            <a:pPr algn="ctr"/>
            <a:r>
              <a:rPr lang="de-DE" dirty="0" err="1"/>
              <a:t>lesson_name</a:t>
            </a:r>
            <a:r>
              <a:rPr lang="de-DE" dirty="0"/>
              <a:t>: </a:t>
            </a:r>
            <a:r>
              <a:rPr lang="de-DE" dirty="0" err="1"/>
              <a:t>str</a:t>
            </a:r>
            <a:endParaRPr lang="de-DE" dirty="0"/>
          </a:p>
          <a:p>
            <a:pPr algn="ctr"/>
            <a:r>
              <a:rPr lang="de-DE" dirty="0" err="1"/>
              <a:t>teacher</a:t>
            </a:r>
            <a:r>
              <a:rPr lang="de-DE" dirty="0"/>
              <a:t>: </a:t>
            </a:r>
            <a:r>
              <a:rPr lang="de-DE" dirty="0" err="1"/>
              <a:t>str</a:t>
            </a:r>
            <a:endParaRPr lang="de-DE" dirty="0"/>
          </a:p>
          <a:p>
            <a:pPr algn="ctr"/>
            <a:r>
              <a:rPr lang="de-DE" dirty="0" err="1"/>
              <a:t>instrument</a:t>
            </a:r>
            <a:r>
              <a:rPr lang="de-DE" dirty="0"/>
              <a:t>: Instrument</a:t>
            </a:r>
          </a:p>
          <a:p>
            <a:pPr algn="ctr"/>
            <a:r>
              <a:rPr lang="de-DE" dirty="0" err="1"/>
              <a:t>students</a:t>
            </a:r>
            <a:r>
              <a:rPr lang="de-DE" dirty="0"/>
              <a:t>: List[Student]</a:t>
            </a:r>
          </a:p>
          <a:p>
            <a:pPr algn="ctr"/>
            <a:r>
              <a:rPr lang="de-DE" dirty="0" err="1"/>
              <a:t>date_time</a:t>
            </a:r>
            <a:r>
              <a:rPr lang="de-DE" dirty="0"/>
              <a:t>: </a:t>
            </a:r>
            <a:r>
              <a:rPr lang="de-DE" dirty="0" err="1"/>
              <a:t>datetime</a:t>
            </a:r>
            <a:endParaRPr lang="de-DE" dirty="0"/>
          </a:p>
          <a:p>
            <a:pPr algn="ctr"/>
            <a:r>
              <a:rPr lang="de-DE" dirty="0" err="1"/>
              <a:t>duration</a:t>
            </a:r>
            <a:r>
              <a:rPr lang="de-DE" dirty="0"/>
              <a:t>: </a:t>
            </a:r>
            <a:r>
              <a:rPr lang="de-DE" dirty="0" err="1"/>
              <a:t>timedelta</a:t>
            </a:r>
            <a:endParaRPr lang="de-DE" dirty="0"/>
          </a:p>
          <a:p>
            <a:pPr algn="ctr"/>
            <a:r>
              <a:rPr lang="de-DE" dirty="0" err="1"/>
              <a:t>cost</a:t>
            </a:r>
            <a:r>
              <a:rPr lang="de-DE" dirty="0"/>
              <a:t>: </a:t>
            </a:r>
            <a:r>
              <a:rPr lang="de-DE" dirty="0" err="1"/>
              <a:t>Cost</a:t>
            </a:r>
            <a:endParaRPr lang="de-AT" dirty="0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256C76E5-14FA-4FCC-AD48-2F70605ADFEA}"/>
              </a:ext>
            </a:extLst>
          </p:cNvPr>
          <p:cNvSpPr/>
          <p:nvPr/>
        </p:nvSpPr>
        <p:spPr>
          <a:xfrm>
            <a:off x="4524625" y="3549566"/>
            <a:ext cx="1524000" cy="97823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Username</a:t>
            </a:r>
          </a:p>
          <a:p>
            <a:pPr algn="ctr"/>
            <a:r>
              <a:rPr lang="de-DE" dirty="0"/>
              <a:t>__________</a:t>
            </a:r>
          </a:p>
          <a:p>
            <a:pPr algn="ctr"/>
            <a:r>
              <a:rPr lang="de-DE" dirty="0" err="1"/>
              <a:t>value</a:t>
            </a:r>
            <a:r>
              <a:rPr lang="de-DE" dirty="0"/>
              <a:t>: </a:t>
            </a:r>
            <a:r>
              <a:rPr lang="de-DE" dirty="0" err="1"/>
              <a:t>str</a:t>
            </a:r>
            <a:endParaRPr lang="de-AT" dirty="0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370A8577-68A7-46FC-B42B-D2D0BD879D48}"/>
              </a:ext>
            </a:extLst>
          </p:cNvPr>
          <p:cNvSpPr/>
          <p:nvPr/>
        </p:nvSpPr>
        <p:spPr>
          <a:xfrm>
            <a:off x="9628019" y="5052300"/>
            <a:ext cx="2147390" cy="12596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Cost</a:t>
            </a:r>
            <a:endParaRPr lang="de-DE" dirty="0"/>
          </a:p>
          <a:p>
            <a:pPr algn="ctr"/>
            <a:r>
              <a:rPr lang="de-DE" dirty="0"/>
              <a:t>________________</a:t>
            </a:r>
          </a:p>
          <a:p>
            <a:pPr algn="ctr"/>
            <a:r>
              <a:rPr lang="de-DE" dirty="0" err="1"/>
              <a:t>value_in_cents</a:t>
            </a:r>
            <a:r>
              <a:rPr lang="de-DE" dirty="0"/>
              <a:t>: </a:t>
            </a:r>
            <a:r>
              <a:rPr lang="de-DE" dirty="0" err="1"/>
              <a:t>int</a:t>
            </a:r>
            <a:endParaRPr lang="de-AT" dirty="0"/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E159AB7A-2294-4C8D-A026-D5648CD4CC06}"/>
              </a:ext>
            </a:extLst>
          </p:cNvPr>
          <p:cNvCxnSpPr>
            <a:endCxn id="15" idx="1"/>
          </p:cNvCxnSpPr>
          <p:nvPr/>
        </p:nvCxnSpPr>
        <p:spPr>
          <a:xfrm flipV="1">
            <a:off x="3866147" y="4038683"/>
            <a:ext cx="658478" cy="3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C4EEFE16-2113-4B0F-96D2-9715A0F462D2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1091615" y="4872580"/>
            <a:ext cx="1754604" cy="68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A112CC7B-C5F9-408A-B8D3-FCC114262517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2846219" y="4872580"/>
            <a:ext cx="0" cy="68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F02E8081-0782-45B2-8FBE-74B9023A54C1}"/>
              </a:ext>
            </a:extLst>
          </p:cNvPr>
          <p:cNvCxnSpPr>
            <a:stCxn id="9" idx="2"/>
            <a:endCxn id="13" idx="0"/>
          </p:cNvCxnSpPr>
          <p:nvPr/>
        </p:nvCxnSpPr>
        <p:spPr>
          <a:xfrm>
            <a:off x="2846219" y="4872580"/>
            <a:ext cx="1729165" cy="68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62F2F1A3-2A2C-4804-900A-220EF73D0831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8428370" y="5682100"/>
            <a:ext cx="11996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Datumsplatzhalter 30">
            <a:extLst>
              <a:ext uri="{FF2B5EF4-FFF2-40B4-BE49-F238E27FC236}">
                <a16:creationId xmlns:a16="http://schemas.microsoft.com/office/drawing/2014/main" id="{4C780B6F-5FBC-4BEC-868B-ACCF124B7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16.12.2021</a:t>
            </a:r>
            <a:endParaRPr lang="de-AT"/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ED710AE1-6323-48A5-8DFA-4B9E0D186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E9A-B0CE-4E81-A829-C33BD705B660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28258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Microsoft Office PowerPoint</Application>
  <PresentationFormat>Breitbild</PresentationFormat>
  <Paragraphs>46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Symbol</vt:lpstr>
      <vt:lpstr>Office</vt:lpstr>
      <vt:lpstr>MusiLesson</vt:lpstr>
      <vt:lpstr>Agenda</vt:lpstr>
      <vt:lpstr>MusiLesson – Model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MusiLesson</dc:title>
  <dc:creator>Greifensteiner Kerstin - S2010454002</dc:creator>
  <cp:lastModifiedBy>Greifensteiner Kerstin - S2010454002</cp:lastModifiedBy>
  <cp:revision>1</cp:revision>
  <dcterms:created xsi:type="dcterms:W3CDTF">2021-12-16T10:24:13Z</dcterms:created>
  <dcterms:modified xsi:type="dcterms:W3CDTF">2021-12-16T10:44:38Z</dcterms:modified>
</cp:coreProperties>
</file>