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5DCA-02D9-4052-9F90-A3C41E760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AB5A8-AEED-46C5-A45D-3ACBFECCA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B4D41-3945-40A0-83EC-270AC4A2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C7403-3934-4392-81B2-43A54334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075FC-F466-40AA-9DD6-EF9CBC8C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7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25A1D-CE99-4B3D-8EB8-EED7DB993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D1AFB-8761-41FA-9148-38FC0D91D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70217-6853-470C-8718-B728EC83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7D5B-7DBD-4EFC-8F58-B479BADB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10AFE-8106-42CB-996D-BF2700C3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33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80A64-10AD-4BC7-B419-4B64BDC42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37579-57F9-4F65-8953-F3F48F52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A163-86C1-4DA6-8137-6DD90AF8A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E1BC-E82A-44C8-A528-01699BD4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532D-2BC9-4691-80B1-66AD4F20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6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6F35-66DB-4685-9E37-7530C6B8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53962-A6E8-46B8-984E-6F9B8704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D547B-B734-485D-9C6E-C6B0762A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D636-B936-4D87-91A0-8CCC78C4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78869-88A5-409E-8667-1651AB29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6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F02F-A0C3-4995-8B77-9D2EDFB9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A1630-DAA7-43F0-B913-0FEF02DDF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D1A8-4175-4C51-BFCD-46A23BDA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F3D01-DA8B-4CE0-BE9F-2E753020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0D0CA-B3E1-43BC-90AE-B41237E5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7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28C6-EB65-4847-BC58-EE22CC76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512A-DBAB-4214-8822-1479D8A1E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B6676-D06C-4935-9506-884D4D5E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75AD2-1C5E-4061-BF69-E9C995710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63AF-B844-4AED-9F9B-05117473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BC94-4F96-4F75-BC6A-6228C4EB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62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6BE2-AE83-4077-B6E0-4164EC2A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1C5CF-D83F-4BF6-94DB-AB96F9600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3C0C0-4B1F-44BA-868C-09BB54615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1E6F1-86E8-48EC-A10A-1D55D4F8F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046C-6B23-4CB3-BB09-A5481C383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79B04E-91AA-4AAF-949F-352A7151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7D4AAA-DABD-4593-82F8-E41487F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4E8D7B-ECAF-4FAE-83B0-6150870C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6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F582-C516-47FB-A3AC-358AD0AB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AF756-DFA0-4ABD-8DFD-07B15A627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9657E-A348-4C4E-9439-CB8D730AE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A979C-4FDF-44F8-9E88-3412A9B4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08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67599-F85E-4361-B138-B66B3E63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E5A2A-15D6-4CBB-A619-DBD974597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E9D0B-11CA-4AEB-85CB-605F8BA6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7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1002-25A0-42DC-86B5-C04A213B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965C9-7AE0-4519-A1A4-9EEE355A8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F50F1-8942-4CC6-8F5A-D311F6472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E1919-76AF-46AE-8721-31625B78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64440-05EC-4C09-AD0D-D7CC811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3912C-555B-4B56-A421-E2D1E175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4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0003-55F0-455A-9EA7-A52BEA2E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16528-8C3A-419C-BAFD-E247D08F07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5EBC5-4642-47D6-958B-A9807B4DF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48831-AC16-42A6-AECE-55C53AB8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2D392-DE7A-45F1-ACC7-A60C1B5C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8989-0A70-42D6-8CB6-4B6B5537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52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12454F-0540-4A15-BD5E-30B7D171E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EF3E9-83CE-41A2-B3AA-4DB2E9BED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9DDC-1B2B-488B-831D-21BCC3D58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85BEF-D6D8-46D5-AFCF-2A492E8B09FA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7055E-6322-4A84-927C-1A830CD6A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FFFBD-E958-4FA3-BD6A-6FAADC2810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AB3EA-E008-41CB-B3C3-7EF152E90B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767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7806-7056-4C3C-931B-8DF83B4911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E08F3-BC81-4F03-89CD-98CF483E0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B6D8FF-164C-4538-B7A8-5B3E1D9A686A}"/>
              </a:ext>
            </a:extLst>
          </p:cNvPr>
          <p:cNvSpPr txBox="1"/>
          <p:nvPr/>
        </p:nvSpPr>
        <p:spPr>
          <a:xfrm>
            <a:off x="2473910" y="1984769"/>
            <a:ext cx="72441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72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 Architecture</a:t>
            </a:r>
            <a:endParaRPr lang="en-IN" sz="7200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4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F6CD-E0EB-426D-81C2-58A0FBC4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5C4A-B8D7-4B47-BA2A-E5BC22650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pic>
        <p:nvPicPr>
          <p:cNvPr id="5" name="Picture 4" descr="how cloud works">
            <a:extLst>
              <a:ext uri="{FF2B5EF4-FFF2-40B4-BE49-F238E27FC236}">
                <a16:creationId xmlns:a16="http://schemas.microsoft.com/office/drawing/2014/main" id="{EAD5EFD9-3E82-41C7-89CE-1EF5539BD8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065" y="1690688"/>
            <a:ext cx="528383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62407-4E1D-4561-A48D-A71CF5B890D2}"/>
              </a:ext>
            </a:extLst>
          </p:cNvPr>
          <p:cNvSpPr txBox="1"/>
          <p:nvPr/>
        </p:nvSpPr>
        <p:spPr>
          <a:xfrm>
            <a:off x="394545" y="2533616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W4gYSBjbG91ZCBjb21wdXRpbmcgc3lzdGVtLCB0aGVyZSBpcyBhIHNpZ25pZmljYW50IHdvcmtsb2FkIHNoaWZ0LiBMb2NhbCBjb21wdXRlcnMgaGF2ZSBubyBsb25nZXIgdG8gZG8gYWxsIHRoZSBoZWF2eSBsaWZ0aW5nIHdoZW4gaXQgY29tZXMgdG8gcnVuIGFwcGxpY2F0aW9ucy4gQnV0IGNsb3VkIGNvbXB1dGluZyBjYW4gaGFuZGxlIHRoYXQgbXVjaCBoZWF2eSBsb2FkIGVhc2lseSBhbmQgYXV0b21hdGljYWxseS4gSGFyZHdhcmUgYW5kIHNvZnR3YXJlIGRlbWFuZHMgb24gdGhlIHVzZXIncyBzaWRlIGRlY3JlYXNlLiBUaGUgb25seSB0aGluZyB0aGUgdXNlcidzIGNvbXB1dGVyIHJlcXVpcmVzIHRvIGJlIGFibGUgdG8gcnVuIGlzIHRoZSBjbG91ZCBjb21wdXRpbmcgaW50ZXJmYWNlIHNvZnR3YXJlIG9mIHRoZSBzeXN0ZW0sIHdoaWNoIGNhbiBiZSBhcyBzaW1wbGUgYXMgYSBXZWIgYnJvd3NlciBhbmQgdGhlIGNsb3VkJ3MgbmV0d29yayB0YWtlcyBjYXJlIG9mIHRoZSByZXN0LgoK</a:t>
            </a:r>
            <a:endParaRPr lang="en-IN" sz="1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9EB95-024F-4DBD-A780-4E0526C3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22EB3-2764-4E6C-A930-48CF5CA1A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04F7D-B3BE-4B05-A3FC-D1CBB2E294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930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60295D-2B3E-44EB-91C9-DA458D18C08A}"/>
              </a:ext>
            </a:extLst>
          </p:cNvPr>
          <p:cNvSpPr txBox="1"/>
          <p:nvPr/>
        </p:nvSpPr>
        <p:spPr>
          <a:xfrm>
            <a:off x="679270" y="1492915"/>
            <a:ext cx="1067453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96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96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IN" sz="9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4676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3818A-D7D4-4395-B8BF-3AA8064E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961E-4F06-456E-9E7B-660A7BC5B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C5F1B8-FB79-49F5-86F2-8543791C7783}"/>
              </a:ext>
            </a:extLst>
          </p:cNvPr>
          <p:cNvSpPr txBox="1"/>
          <p:nvPr/>
        </p:nvSpPr>
        <p:spPr>
          <a:xfrm>
            <a:off x="838201" y="2364213"/>
            <a:ext cx="10515599" cy="36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As we know, cloud computing technology is used by both small and large organizations to store the information in cloud and access it from anywhere at any time using the internet connection.</a:t>
            </a:r>
          </a:p>
          <a:p>
            <a:pPr algn="just"/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computing architecture is a combination of service-oriented architecture and event-driven architecture.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computing architecture is divided into the following two parts –</a:t>
            </a:r>
          </a:p>
          <a:p>
            <a:pPr algn="just"/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457200" algn="just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SzPct val="76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 End</a:t>
            </a:r>
            <a:endParaRPr lang="en-IN" sz="2400" b="1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ts val="1575"/>
              </a:lnSpc>
              <a:spcBef>
                <a:spcPts val="300"/>
              </a:spcBef>
              <a:spcAft>
                <a:spcPts val="800"/>
              </a:spcAft>
              <a:buSzPct val="72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en-IN" sz="2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Back End</a:t>
            </a:r>
            <a:endParaRPr lang="en-IN" sz="2400" b="1" i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48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1AA50-A130-4548-AF75-5DF6E402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1C033-7B75-4A42-949A-EAA25AA7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01822-E15D-446F-BA3C-6D5BABE386E8}"/>
              </a:ext>
            </a:extLst>
          </p:cNvPr>
          <p:cNvSpPr txBox="1"/>
          <p:nvPr/>
        </p:nvSpPr>
        <p:spPr>
          <a:xfrm>
            <a:off x="838200" y="1720387"/>
            <a:ext cx="10392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The below diagram shows the architecture of cloud computing -</a:t>
            </a:r>
            <a:endParaRPr lang="en-IN" sz="2800" b="1" dirty="0">
              <a:effectLst/>
              <a:latin typeface="Calisto MT" panose="0204060305050503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7" name="Picture 6" descr="Cloud Computing Architecture">
            <a:extLst>
              <a:ext uri="{FF2B5EF4-FFF2-40B4-BE49-F238E27FC236}">
                <a16:creationId xmlns:a16="http://schemas.microsoft.com/office/drawing/2014/main" id="{C4DF8DDA-41E2-4AE9-8E9C-F2F92A03422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05" y="2378544"/>
            <a:ext cx="5521593" cy="4479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5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F4CB-8B74-48EB-9B63-495FD88F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D4AE2-645E-4ACE-B72E-EE244D11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19BF1B-29E4-429F-B94B-0FB3D5500DF6}"/>
              </a:ext>
            </a:extLst>
          </p:cNvPr>
          <p:cNvSpPr txBox="1"/>
          <p:nvPr/>
        </p:nvSpPr>
        <p:spPr>
          <a:xfrm>
            <a:off x="838200" y="156453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 End</a:t>
            </a:r>
          </a:p>
          <a:p>
            <a:pPr algn="just"/>
            <a:endParaRPr lang="en-IN" sz="3600" u="sng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The front end is used by the client. It contains client-side interfaces and applications that are required to access the cloud computing platforms. The front end includes web servers (including Chrome, Firefox, internet explorer, etc.), thin &amp; fat clients, tablets, and mobile devices.</a:t>
            </a:r>
          </a:p>
          <a:p>
            <a:pPr algn="just"/>
            <a:endParaRPr lang="en-IN" sz="2000" b="1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3600" b="1" u="sng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 End</a:t>
            </a:r>
          </a:p>
          <a:p>
            <a:pPr algn="just"/>
            <a:endParaRPr lang="en-IN" sz="3600" u="sng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rgbClr val="000000"/>
                </a:solidFill>
                <a:effectLst/>
                <a:latin typeface="Georgia" panose="02040502050405020303" pitchFamily="18" charset="0"/>
                <a:ea typeface="Times New Roman" panose="02020603050405020304" pitchFamily="18" charset="0"/>
              </a:rPr>
              <a:t>The back end is used by the service provider. It manages all the resources that are required to provide cloud computing services. It includes a huge amount of data storage, security mechanism, virtual machines, deploying models, servers, traffic control mechanisms, etc.</a:t>
            </a:r>
            <a:endParaRPr lang="en-IN" sz="2000" b="1" dirty="0">
              <a:effectLst/>
              <a:latin typeface="Georgia" panose="02040502050405020303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A76A-D94B-4C93-AA91-09E5D6D0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9C351-A5A9-485C-A534-AE9AFEB5E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4B9F59-CDEF-461E-AF9E-64BF01606E94}"/>
              </a:ext>
            </a:extLst>
          </p:cNvPr>
          <p:cNvSpPr txBox="1"/>
          <p:nvPr/>
        </p:nvSpPr>
        <p:spPr>
          <a:xfrm>
            <a:off x="905522" y="1550795"/>
            <a:ext cx="106354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000000"/>
                </a:solidFill>
                <a:effectLst/>
                <a:latin typeface="Lucida Handwriting" panose="03010101010101010101" pitchFamily="66" charset="0"/>
                <a:ea typeface="Times New Roman" panose="02020603050405020304" pitchFamily="18" charset="0"/>
              </a:rPr>
              <a:t>Components of Cloud Computing Architecture</a:t>
            </a:r>
            <a:endParaRPr lang="en-IN" sz="4000" dirty="0">
              <a:effectLst/>
              <a:latin typeface="Lucida Handwriting" panose="03010101010101010101" pitchFamily="66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55C356-6E38-4A41-8F49-7E83841BEC37}"/>
              </a:ext>
            </a:extLst>
          </p:cNvPr>
          <p:cNvSpPr txBox="1"/>
          <p:nvPr/>
        </p:nvSpPr>
        <p:spPr>
          <a:xfrm>
            <a:off x="651030" y="3255948"/>
            <a:ext cx="10515600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05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GhlcmUgYXJlIHRoZSBmb2xsb3dpbmcgY29tcG9uZW50cyBvZiBjbG91ZCBjb21wdXRpbmcgYXJjaGl0ZWN0dXJlIC0KQ2xpZW50IEluZnJhc3RydWN0dXJlCiAgICAgICAgICAgICAgIENsaWVudCBJbmZyYXN0cnVjdHVyZSBpcyBhIEZyb250IGVuZCBjb21wb25lbnQuIEl0IHByb3ZpZGVzIEdVSSAoR3JhcGhpY2FsIFVzZXIgSW50ZXJmYWNlKcKgIHRvIGludGVyYWN0IHdpdGggdGhlIGNsb3VkLgpBcHBsaWNhdGlvbgogICAgICAgICAgICAgIFRoZSBhcHBsaWNhdGlvbiBtYXkgYmUgYW55IHNvZnR3YXJlIG9yIHBsYXRmb3JtIHRoYXQgYSBjbGllbnQgd2FudHMgdG8gYWNjZXNzLgpjLiAgIFNlcnZpY2UKICAgICAgICAgICBBIENsb3VkIFNlcnZpY2VzIG1hbmFnZXMgdGhhdCB3aGljaCB0eXBlIG9mIHNlcnZpY2UgeW91IGFjY2VzcyBhY2NvcmRpbmcgdG8gdGhlIGNsaWVudOKAmXMgcmVxdWlyZW1lbnQuCg==</a:t>
            </a:r>
            <a:endParaRPr lang="en-IN" sz="105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8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14BA-B2CD-4A3C-922B-20A534F12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97A3-04C1-4A01-972E-AF224A2A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B0F7EA-C6EA-44B5-AC70-5AE55AC7CF06}"/>
              </a:ext>
            </a:extLst>
          </p:cNvPr>
          <p:cNvSpPr txBox="1"/>
          <p:nvPr/>
        </p:nvSpPr>
        <p:spPr>
          <a:xfrm>
            <a:off x="757518" y="2616299"/>
            <a:ext cx="105155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5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Q2xvdWQgY29tcHV0aW5nIG9mZmVycyB0aGUgZm9sbG93aW5nIHRocmVlIHR5cGUgb2Ygc2VydmljZXM6CgppLiBTb2Z0d2FyZSBhcyBhIFNlcnZpY2UgKFNhYVMpIOKAk8KgSXQgaXMgYWxzbyBrbm93biBhc8KgY2xvdWQgYXBwbGljYXRpb24gc2VydmljZXMuIE1vc3RseSwgU2FhUyBhcHBsaWNhdGlvbnMgcnVuIGRpcmVjdGx5IHRocm91Z2ggdGhlIHdlYiBicm93c2VyIG1lYW5zIHdlIGRvIG5vdCByZXF1aXJlIHRvIGRvd25sb2FkIGFuZCBpbnN0YWxsIHRoZXNlIGFwcGxpY2F0aW9ucy4gU29tZSBpbXBvcnRhbnQgZXhhbXBsZSBvZiBTYWFTIGlzIGdpdmVuIGJlbG93LgpFeGFtcGxlOsKgR29vZ2xlIEFwcHMsIFNhbGVzZm9yY2UgRHJvcGJveCwgU2xhY2ssIEh1YnNwb3QsIENpc2NvIFdlYkV4LgoKaWkuIFBsYXRmb3JtIGFzIGEgU2VydmljZSAoUGFhUykg4oCTwqBJdCBpcyBhbHNvIGtub3duIGFzwqBjbG91ZCBwbGF0Zm9ybcKgc2VydmljZXMuIEl0IGlzIHF1aXRlIHNpbWlsYXIgdG8gU2FhUywgYnV0IHRoZSBkaWZmZXJlbmNlIGlzIHRoYXQgUGFhUyBwcm92aWRlcyBhIHBsYXRmb3JtIGZvciBzb2Z0d2FyZSBjcmVhdGlvbiwgYnV0IHVzaW5nIFNhYVMsIHdlIGNhbiBhY2Nlc3Mgc29mdHdhcmUgb3ZlciB0aGUgaW50ZXJuZXQgd2l0aG91dCB0aGUgbmVlZCBvZiBhbnkgcGxhdGZvcm0uCkV4YW1wbGU6wqBXaW5kb3dzIEF6dXJlLCBGb3JjZS5jb20sIE1hZ2VudG8gQ29tbWVyY2UgQ2xvdWQsIE9wZW5TaGlmdC4=</a:t>
            </a:r>
            <a:endParaRPr lang="en-IN" sz="105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60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3875-AEBB-43DF-9896-77DF76E11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F516-61AB-4792-AE9B-1347C4ECB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35352-A206-4A60-814C-37AC9C92A9D9}"/>
              </a:ext>
            </a:extLst>
          </p:cNvPr>
          <p:cNvSpPr txBox="1"/>
          <p:nvPr/>
        </p:nvSpPr>
        <p:spPr>
          <a:xfrm>
            <a:off x="838200" y="1690688"/>
            <a:ext cx="10515599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1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WlpLiBJbmZyYXN0cnVjdHVyZSBhcyBhIFNlcnZpY2UgKElhYVMpIOKAk8KgSXQgaXMgYWxzbyBrbm93biBhc8KgY2xvdWQgaW5mcmFzdHJ1Y3R1cmUgc2VydmljZXMuIEl0IGlzIHJlc3BvbnNpYmxlIGZvciBtYW5hZ2luZyBhcHBsaWNhdGlvbnMgZGF0YSwgbWlkZGxld2FyZSwgYW5kIHJ1bnRpbWUgZW52aXJvbm1lbnRzLgpFeGFtcGxlOsKgQW1hem9uIFdlYiBTZXJ2aWNlcyAoQVdTKSBFQzIsIEdvb2dsZSBDb21wdXRlIEVuZ2luZSAoR0NFKSwgQ2lzY28gTWV0YXBvZC4KCml2LiBSdW50aW1lIENsb3VkIC0KICAgICAgICAgICAgICBSdW50aW1lIENsb3VkIHByb3ZpZGVzIHRoZcKgZXhlY3V0aW9uIGFuZCBydW50aW1lIGVudmlyb25tZW50wqB0byB0aGUgdmlydHVhbCBtYWNoaW5lcy4KCnYuIFN0b3JhZ2UgLQogICAgICAgICAgU3RvcmFnZSBpcyBvbmUgb2YgdGhlIG1vc3QgaW1wb3J0YW50IGNvbXBvbmVudHMgb2YgY2xvdWQgY29tcHV0aW5nLiBJdCBwcm92aWRlcyBhIGh1Z2UgYW1vdW50IG9mIHN0b3JhZ2UgY2FwYWNpdHkgaW4gdGhlIGNsb3VkIHRvIHN0b3JlIGFuZCBtYW5hZ2UgZGF0YS4K</a:t>
            </a:r>
            <a:endParaRPr lang="en-IN" sz="11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89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47F7-C93E-4D36-8972-59D2E0739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2085-C182-4ED4-B8D6-7171DA51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41FE3-4D0F-494A-A439-50BD038E49ED}"/>
              </a:ext>
            </a:extLst>
          </p:cNvPr>
          <p:cNvSpPr txBox="1"/>
          <p:nvPr/>
        </p:nvSpPr>
        <p:spPr>
          <a:xfrm>
            <a:off x="758301" y="1690688"/>
            <a:ext cx="105156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100" b="1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mkuIEluZnJhc3RydWN0dXJlIC0KICAgICAgICAgICAgICAgICBJdCBwcm92aWRlcyBzZXJ2aWNlcyBvbiB0aGXCoGhvc3QgbGV2ZWwswqBhcHBsaWNhdGlvbiBsZXZlbCwgYW5kwqBuZXR3b3JrIGxldmVsLiBDbG91ZCBpbmZyYXN0cnVjdHVyZSBpbmNsdWRlcyBoYXJkd2FyZSBhbmQgc29mdHdhcmUgY29tcG9uZW50cyBzdWNoIGFzIHNlcnZlcnMsIHN0b3JhZ2UsIG5ldHdvcmsgZGV2aWNlcywgdmlydHVhbGl6YXRpb24gc29mdHdhcmUsIGFuZCBvdGhlciBzdG9yYWdlIHJlc291cmNlcyB0aGF0IGFyZSBuZWVkZWQgdG8gc3VwcG9ydCB0aGUgY2xvdWQgY29tcHV0aW5nIG1vZGVsLgp2aWkuIE1hbmFnZW1lbnQgLQogICAgICAgICAgICAgICAgICBNYW5hZ2VtZW50IGlzIHVzZWQgdG8gbWFuYWdlIGNvbXBvbmVudHMgc3VjaCBhcyBhcHBsaWNhdGlvbiwgc2VydmljZSwgcnVudGltZSBjbG91ZCwgc3RvcmFnZSwgaW5mcmFzdHJ1Y3R1cmUsIGFuZCBvdGhlciBzZWN1cml0eSBpc3N1ZXMgaW4gdGhlIGJhY2tlbmQgYW5kIGVzdGFibGlzaCBjb29yZGluYXRpb24gYmV0d2VlbiB0aGVtLgp2aWlpLiBTZWN1cml0eSAtCiAgICAgICAgICAgICAgU2VjdXJpdHkgaXMgYW4gaW4tYnVpbHQgYmFjayBlbmQgY29tcG9uZW50IG9mIGNsb3VkIGNvbXB1dGluZy4gSXQgaW1wbGVtZW50cyBhIHNlY3VyaXR5IG1lY2hhbmlzbSBpbiB0aGUgYmFjayBlbmQuCml4LiBJbnRlcm5ldAogICAgICAgICAgIFRoZSBJbnRlcm5ldCBpcyBtZWRpdW0gdGhyb3VnaCB3aGljaCBmcm9udCBlbmQgYW5kIGJhY2sgZW5kIGNhbiBpbnRlcmFjdCBhbmQgY29tbXVuaWNhdGUgd2l0aCBlYWNoIG90aGVyLgoK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0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653-FA3D-4F8D-B1B0-196E61A24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BF15-7F72-4FEC-975A-C7AECFE7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3DDEF-206C-416D-8F6D-2022FA711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465"/>
            <a:ext cx="12192000" cy="68869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56A466-2631-4F83-B2B5-2382271FB278}"/>
              </a:ext>
            </a:extLst>
          </p:cNvPr>
          <p:cNvSpPr txBox="1"/>
          <p:nvPr/>
        </p:nvSpPr>
        <p:spPr>
          <a:xfrm>
            <a:off x="2299317" y="1690688"/>
            <a:ext cx="7732450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FF006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does Cloud Computing Work?</a:t>
            </a:r>
            <a:endParaRPr lang="en-IN" sz="3600" dirty="0">
              <a:solidFill>
                <a:srgbClr val="FF006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E9DF69-A8BF-48B0-A93B-EAC305467272}"/>
              </a:ext>
            </a:extLst>
          </p:cNvPr>
          <p:cNvSpPr txBox="1"/>
          <p:nvPr/>
        </p:nvSpPr>
        <p:spPr>
          <a:xfrm>
            <a:off x="772357" y="2346573"/>
            <a:ext cx="1058144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000" b="1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Times New Roman" panose="02020603050405020304" pitchFamily="18" charset="0"/>
              </a:rPr>
              <a:t>QXNzdW1lIHRoYXQgeW91IGFyZSBhbiBleGVjdXRpdmUgYXQgYSB2ZXJ5IGJpZyBjb3Jwb3JhdGlvbi4gWW91ciBwYXJ0aWN1bGFyIHJlc3BvbnNpYmlsaXRpZXMgaW5jbHVkZSB0byBtYWtlIHN1cmUgdGhhdCBhbGwgb2YgeW91ciBlbXBsb3llZXMgaGF2ZSB0aGUgcmlnaHQgaGFyZHdhcmUgYW5kIHNvZnR3YXJlIHRoZXkgbmVlZCB0byBkbyB0aGVpciBqb2JzLiBUbyBidXkgY29tcHV0ZXJzIGZvciBldmVyeW9uZSBpcyBub3QgZW5vdWdoLiBZb3UgYWxzbyBoYXZlIHRvIHB1cmNoYXNlIHNvZnR3YXJlIGFzIHdlbGwgYXMgc29mdHdhcmUgbGljZW5zZXMgYW5kIHRoZW4gcHJvdmlkZSB0aGVzZSBzb2Z0d2FyZeKAmXMgdG8geW91ciBlbXBsb3llZXMgYXMgdGhleSByZXF1aXJlLiBXaGVuZXZlciB5b3UgaGlyZSBhIG5ldyBlbXBsb3llZSwgeW91IG5lZWQgdG8gYnV5IG1vcmUgc29mdHdhcmUgb3IgbWFrZSBzdXJlIHlvdXIgY3VycmVudCBzb2Z0d2FyZSBsaWNlbnNlIGFsbG93cyBhbm90aGVyIHVzZXIuIEl0IGlzIHNvIHN0cmVzc2Z1bCB0aGF0IHlvdSBoYXZlIHRvIHNwZW5kIGxvdHMgb2YgbW9uZXkuCgpCdXQsIHRoZXJlIG1heSBiZSBhbiBhbHRlcm5hdGl2ZSBmb3IgZXhlY3V0aXZlcyBsaWtlIHlvdS4gU28sIGluc3RlYWQgb2YgaW5zdGFsbGluZyBhIHN1aXRlIG9mIHNvZnR3YXJlIGZvciBlYWNoIGNvbXB1dGVyLCB5b3UganVzdCBuZWVkIHRvIGxvYWQgb25lIGFwcGxpY2F0aW9uLiBUaGF0IGFwcGxpY2F0aW9uIHdpbGwgYWxsb3cgdGhlIGVtcGxveWVlcyB0byBsb2ctaW4gaW50byBhIFdlYi1iYXNlZCBzZXJ2aWNlIHdoaWNoIGhvc3RzIGFsbCB0aGUgcHJvZ3JhbXMgZm9yIHRoZSB1c2VyIHRoYXQgaXMgcmVxdWlyZWQgZm9yIGhpcy9oZXIgam9iLiBSZW1vdGUgc2VydmVycyBvd25lZCBieSBhbm90aGVyIGNvbXBhbnkgYW5kIHRoYXQgd2lsbCBydW4gZXZlcnl0aGluZyBmcm9tIGUtbWFpbCB0byB3b3JkIHByb2Nlc3NpbmcgdG8gY29tcGxleCBkYXRhIGFuYWx5c2lzIHByb2dyYW1zLiBJdCBpcyBjYWxsZWQgY2xvdWQgY29tcHV0aW5nLCBhbmQgaXQgY291bGQgY2hhbmdlIHRoZSBlbnRpcmUgY29tcHV0ZXIgaW5kdXN0cnkuCgo=</a:t>
            </a:r>
            <a:endParaRPr lang="en-IN" sz="1000" b="1" dirty="0">
              <a:effectLst/>
              <a:latin typeface="Calisto MT" panose="0204060305050503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207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Calisto MT</vt:lpstr>
      <vt:lpstr>Courier New</vt:lpstr>
      <vt:lpstr>Georgia</vt:lpstr>
      <vt:lpstr>Lucida Handwriting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Sunkari Krishnaveni</dc:creator>
  <cp:lastModifiedBy>Malvika Khatoria</cp:lastModifiedBy>
  <cp:revision>11</cp:revision>
  <dcterms:created xsi:type="dcterms:W3CDTF">2020-11-20T13:24:16Z</dcterms:created>
  <dcterms:modified xsi:type="dcterms:W3CDTF">2024-05-04T09:09:46Z</dcterms:modified>
</cp:coreProperties>
</file>