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loud-Computing-components-working-pros-and-con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loud-Computing-components-working-pros-and-con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loud-Computing-components-working-pros-and-con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loud-Computing-components-working-pros-and-con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loud-Computing-components-working-pros-and-con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loud-Computing-components-working-pros-and-con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loud-Computing-components-working-pros-and-con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loud-Computing-components-working-pros-and-con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loud-Computing-components-working-pros-and-con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loud-Computing-components-working-pros-and-con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loud-Computing-components-working-pros-and-con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loud-Computing-components-working-pros-and-con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loud-Computing-components-working-pros-and-con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Cloud-Computing-components-working-pros-and-con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Cloud-Computing-components-working-pros-and-con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Cloud-Computing-components-working-pros-and-con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Cloud-Computing-components-working-pros-and-con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Cloud-Computing-components-working-pros-and-con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Cloud-Computing-components-working-pros-and-con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loud-Computing-components-working-pros-and-con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loud-Computing-components-working-pros-and-con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loud-Computing-components-working-pros-and-con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loud-Computing-components-working-pros-and-con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loud-Computing-components-working-pros-and-con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loud-Computing-components-working-pros-and-con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loud-Computing-components-working-pros-and-con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