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0"/>
  </p:notesMasterIdLst>
  <p:sldIdLst>
    <p:sldId id="256" r:id="rId2"/>
    <p:sldId id="258" r:id="rId3"/>
    <p:sldId id="259" r:id="rId4"/>
    <p:sldId id="260" r:id="rId5"/>
    <p:sldId id="261" r:id="rId6"/>
    <p:sldId id="297" r:id="rId7"/>
    <p:sldId id="298" r:id="rId8"/>
    <p:sldId id="299" r:id="rId9"/>
    <p:sldId id="300" r:id="rId10"/>
    <p:sldId id="303" r:id="rId11"/>
    <p:sldId id="306" r:id="rId12"/>
    <p:sldId id="307" r:id="rId13"/>
    <p:sldId id="308" r:id="rId14"/>
    <p:sldId id="312" r:id="rId15"/>
    <p:sldId id="313" r:id="rId16"/>
    <p:sldId id="314" r:id="rId17"/>
    <p:sldId id="315" r:id="rId18"/>
    <p:sldId id="310" r:id="rId19"/>
    <p:sldId id="309" r:id="rId20"/>
    <p:sldId id="316" r:id="rId21"/>
    <p:sldId id="317" r:id="rId22"/>
    <p:sldId id="318" r:id="rId23"/>
    <p:sldId id="319" r:id="rId24"/>
    <p:sldId id="320" r:id="rId25"/>
    <p:sldId id="321" r:id="rId26"/>
    <p:sldId id="322" r:id="rId27"/>
    <p:sldId id="304" r:id="rId28"/>
    <p:sldId id="305" r:id="rId29"/>
  </p:sldIdLst>
  <p:sldSz cx="9144000" cy="5143500" type="screen16x9"/>
  <p:notesSz cx="6858000" cy="9144000"/>
  <p:embeddedFontLst>
    <p:embeddedFont>
      <p:font typeface="Bebas Neue" panose="020B0606020202050201" pitchFamily="34" charset="0"/>
      <p:regular r:id="rId31"/>
    </p:embeddedFont>
    <p:embeddedFont>
      <p:font typeface="Lato" panose="020F0502020204030203" pitchFamily="34" charset="0"/>
      <p:regular r:id="rId32"/>
      <p:bold r:id="rId33"/>
      <p:italic r:id="rId34"/>
      <p:boldItalic r:id="rId35"/>
    </p:embeddedFont>
    <p:embeddedFont>
      <p:font typeface="Pathway Extreme ExtraLight" panose="020B0604020202020204" charset="0"/>
      <p:regular r:id="rId36"/>
      <p:bold r:id="rId37"/>
      <p:italic r:id="rId38"/>
      <p:boldItalic r:id="rId39"/>
    </p:embeddedFont>
    <p:embeddedFont>
      <p:font typeface="Pathway Extreme Thin"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6C4C8C-7126-4FBC-9DAA-A0F4B574E2FE}">
  <a:tblStyle styleId="{076C4C8C-7126-4FBC-9DAA-A0F4B574E2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2aabef775d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2aabef775d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54085c7f2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54085c7f2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465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1927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6753000" cy="5143500"/>
          </a:xfrm>
          <a:prstGeom prst="rect">
            <a:avLst/>
          </a:prstGeom>
          <a:solidFill>
            <a:srgbClr val="DED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512961" y="409211"/>
            <a:ext cx="392134" cy="784268"/>
            <a:chOff x="8657875" y="-1229825"/>
            <a:chExt cx="546300" cy="1092600"/>
          </a:xfrm>
        </p:grpSpPr>
        <p:sp>
          <p:nvSpPr>
            <p:cNvPr id="12" name="Google Shape;12;p2"/>
            <p:cNvSpPr/>
            <p:nvPr/>
          </p:nvSpPr>
          <p:spPr>
            <a:xfrm>
              <a:off x="8657875" y="-1229825"/>
              <a:ext cx="546300" cy="546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657875" y="-977700"/>
              <a:ext cx="546300" cy="546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57875" y="-683525"/>
              <a:ext cx="546300" cy="546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 name="Google Shape;15;p2"/>
          <p:cNvCxnSpPr/>
          <p:nvPr/>
        </p:nvCxnSpPr>
        <p:spPr>
          <a:xfrm rot="10800000">
            <a:off x="8709028" y="1449125"/>
            <a:ext cx="0" cy="2815500"/>
          </a:xfrm>
          <a:prstGeom prst="straightConnector1">
            <a:avLst/>
          </a:prstGeom>
          <a:noFill/>
          <a:ln w="9525" cap="flat" cmpd="sng">
            <a:solidFill>
              <a:schemeClr val="dk1"/>
            </a:solidFill>
            <a:prstDash val="solid"/>
            <a:round/>
            <a:headEnd type="none" w="med" len="med"/>
            <a:tailEnd type="none" w="med" len="med"/>
          </a:ln>
        </p:spPr>
      </p:cxnSp>
      <p:sp>
        <p:nvSpPr>
          <p:cNvPr id="16" name="Google Shape;16;p2"/>
          <p:cNvSpPr txBox="1">
            <a:spLocks noGrp="1"/>
          </p:cNvSpPr>
          <p:nvPr>
            <p:ph type="ctrTitle"/>
          </p:nvPr>
        </p:nvSpPr>
        <p:spPr>
          <a:xfrm>
            <a:off x="620000" y="1451575"/>
            <a:ext cx="4758600" cy="26913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6800" b="0">
                <a:latin typeface="Pathway Extreme Thin"/>
                <a:ea typeface="Pathway Extreme Thin"/>
                <a:cs typeface="Pathway Extreme Thin"/>
                <a:sym typeface="Pathway Extreme Thin"/>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620000" y="4142900"/>
            <a:ext cx="4758600" cy="46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8" name="Google Shape;18;p2"/>
          <p:cNvSpPr txBox="1">
            <a:spLocks noGrp="1"/>
          </p:cNvSpPr>
          <p:nvPr>
            <p:ph type="sldNum" idx="12"/>
          </p:nvPr>
        </p:nvSpPr>
        <p:spPr>
          <a:xfrm>
            <a:off x="8467300" y="4520275"/>
            <a:ext cx="581400" cy="393600"/>
          </a:xfrm>
          <a:prstGeom prst="rect">
            <a:avLst/>
          </a:prstGeom>
        </p:spPr>
        <p:txBody>
          <a:bodyPr spcFirstLastPara="1" wrap="square" lIns="91425" tIns="91425" rIns="91425" bIns="91425" anchor="t" anchorCtr="0">
            <a:noAutofit/>
          </a:bodyPr>
          <a:lstStyle>
            <a:lvl1pPr lvl="0" algn="ctr" rtl="0">
              <a:lnSpc>
                <a:spcPct val="90000"/>
              </a:lnSpc>
              <a:buNone/>
              <a:defRPr sz="1400">
                <a:solidFill>
                  <a:srgbClr val="000000"/>
                </a:solidFill>
                <a:latin typeface="Pathway Extreme Thin"/>
                <a:ea typeface="Pathway Extreme Thin"/>
                <a:cs typeface="Pathway Extreme Thin"/>
                <a:sym typeface="Pathway Extreme Thin"/>
              </a:defRPr>
            </a:lvl1pPr>
            <a:lvl2pPr lvl="1" algn="ctr" rtl="0">
              <a:lnSpc>
                <a:spcPct val="90000"/>
              </a:lnSpc>
              <a:buNone/>
              <a:defRPr sz="1400">
                <a:solidFill>
                  <a:srgbClr val="000000"/>
                </a:solidFill>
                <a:latin typeface="Pathway Extreme Thin"/>
                <a:ea typeface="Pathway Extreme Thin"/>
                <a:cs typeface="Pathway Extreme Thin"/>
                <a:sym typeface="Pathway Extreme Thin"/>
              </a:defRPr>
            </a:lvl2pPr>
            <a:lvl3pPr lvl="2" algn="ctr" rtl="0">
              <a:lnSpc>
                <a:spcPct val="90000"/>
              </a:lnSpc>
              <a:buNone/>
              <a:defRPr sz="1400">
                <a:solidFill>
                  <a:srgbClr val="000000"/>
                </a:solidFill>
                <a:latin typeface="Pathway Extreme Thin"/>
                <a:ea typeface="Pathway Extreme Thin"/>
                <a:cs typeface="Pathway Extreme Thin"/>
                <a:sym typeface="Pathway Extreme Thin"/>
              </a:defRPr>
            </a:lvl3pPr>
            <a:lvl4pPr lvl="3" algn="ctr" rtl="0">
              <a:lnSpc>
                <a:spcPct val="90000"/>
              </a:lnSpc>
              <a:buNone/>
              <a:defRPr sz="1400">
                <a:solidFill>
                  <a:srgbClr val="000000"/>
                </a:solidFill>
                <a:latin typeface="Pathway Extreme Thin"/>
                <a:ea typeface="Pathway Extreme Thin"/>
                <a:cs typeface="Pathway Extreme Thin"/>
                <a:sym typeface="Pathway Extreme Thin"/>
              </a:defRPr>
            </a:lvl4pPr>
            <a:lvl5pPr lvl="4" algn="ctr" rtl="0">
              <a:lnSpc>
                <a:spcPct val="90000"/>
              </a:lnSpc>
              <a:buNone/>
              <a:defRPr sz="1400">
                <a:solidFill>
                  <a:srgbClr val="000000"/>
                </a:solidFill>
                <a:latin typeface="Pathway Extreme Thin"/>
                <a:ea typeface="Pathway Extreme Thin"/>
                <a:cs typeface="Pathway Extreme Thin"/>
                <a:sym typeface="Pathway Extreme Thin"/>
              </a:defRPr>
            </a:lvl5pPr>
            <a:lvl6pPr lvl="5" algn="ctr" rtl="0">
              <a:lnSpc>
                <a:spcPct val="90000"/>
              </a:lnSpc>
              <a:buNone/>
              <a:defRPr sz="1400">
                <a:solidFill>
                  <a:srgbClr val="000000"/>
                </a:solidFill>
                <a:latin typeface="Pathway Extreme Thin"/>
                <a:ea typeface="Pathway Extreme Thin"/>
                <a:cs typeface="Pathway Extreme Thin"/>
                <a:sym typeface="Pathway Extreme Thin"/>
              </a:defRPr>
            </a:lvl6pPr>
            <a:lvl7pPr lvl="6" algn="ctr" rtl="0">
              <a:lnSpc>
                <a:spcPct val="90000"/>
              </a:lnSpc>
              <a:buNone/>
              <a:defRPr sz="1400">
                <a:solidFill>
                  <a:srgbClr val="000000"/>
                </a:solidFill>
                <a:latin typeface="Pathway Extreme Thin"/>
                <a:ea typeface="Pathway Extreme Thin"/>
                <a:cs typeface="Pathway Extreme Thin"/>
                <a:sym typeface="Pathway Extreme Thin"/>
              </a:defRPr>
            </a:lvl7pPr>
            <a:lvl8pPr lvl="7" algn="ctr" rtl="0">
              <a:lnSpc>
                <a:spcPct val="90000"/>
              </a:lnSpc>
              <a:buNone/>
              <a:defRPr sz="1400">
                <a:solidFill>
                  <a:srgbClr val="000000"/>
                </a:solidFill>
                <a:latin typeface="Pathway Extreme Thin"/>
                <a:ea typeface="Pathway Extreme Thin"/>
                <a:cs typeface="Pathway Extreme Thin"/>
                <a:sym typeface="Pathway Extreme Thin"/>
              </a:defRPr>
            </a:lvl8pPr>
            <a:lvl9pPr lvl="8" algn="ctr" rtl="0">
              <a:lnSpc>
                <a:spcPct val="90000"/>
              </a:lnSpc>
              <a:buNone/>
              <a:defRPr sz="1400">
                <a:solidFill>
                  <a:srgbClr val="000000"/>
                </a:solidFill>
                <a:latin typeface="Pathway Extreme Thin"/>
                <a:ea typeface="Pathway Extreme Thin"/>
                <a:cs typeface="Pathway Extreme Thin"/>
                <a:sym typeface="Pathway Extreme Thin"/>
              </a:defRPr>
            </a:lvl9pPr>
          </a:lstStyle>
          <a:p>
            <a:pPr marL="0" lvl="0" indent="0" algn="ctr" rtl="0">
              <a:spcBef>
                <a:spcPts val="0"/>
              </a:spcBef>
              <a:spcAft>
                <a:spcPts val="0"/>
              </a:spcAft>
              <a:buNone/>
            </a:pPr>
            <a:fld id="{00000000-1234-1234-1234-123412341234}" type="slidenum">
              <a:rPr lang="en"/>
              <a:t>‹#›</a:t>
            </a:fld>
            <a:endParaRPr/>
          </a:p>
        </p:txBody>
      </p:sp>
      <p:sp>
        <p:nvSpPr>
          <p:cNvPr id="19" name="Google Shape;19;p2"/>
          <p:cNvSpPr/>
          <p:nvPr/>
        </p:nvSpPr>
        <p:spPr>
          <a:xfrm>
            <a:off x="-738700" y="535000"/>
            <a:ext cx="1358700" cy="1358700"/>
          </a:xfrm>
          <a:prstGeom prst="arc">
            <a:avLst>
              <a:gd name="adj1" fmla="val 1620000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p:nvPr/>
        </p:nvSpPr>
        <p:spPr>
          <a:xfrm>
            <a:off x="0" y="0"/>
            <a:ext cx="6465300" cy="5143500"/>
          </a:xfrm>
          <a:prstGeom prst="rect">
            <a:avLst/>
          </a:prstGeom>
          <a:solidFill>
            <a:srgbClr val="DED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1384500" y="4520275"/>
            <a:ext cx="1358700" cy="1358700"/>
          </a:xfrm>
          <a:prstGeom prst="arc">
            <a:avLst>
              <a:gd name="adj1" fmla="val 1620000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715100" y="535000"/>
            <a:ext cx="3824700" cy="1104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3071588" y="3678475"/>
            <a:ext cx="1468200" cy="841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5" name="Google Shape;25;p3"/>
          <p:cNvSpPr>
            <a:spLocks noGrp="1"/>
          </p:cNvSpPr>
          <p:nvPr>
            <p:ph type="pic" idx="3"/>
          </p:nvPr>
        </p:nvSpPr>
        <p:spPr>
          <a:xfrm rot="709">
            <a:off x="5501425" y="535300"/>
            <a:ext cx="2909400" cy="4072800"/>
          </a:xfrm>
          <a:prstGeom prst="rect">
            <a:avLst/>
          </a:prstGeom>
          <a:noFill/>
          <a:ln>
            <a:noFill/>
          </a:ln>
        </p:spPr>
      </p:sp>
      <p:sp>
        <p:nvSpPr>
          <p:cNvPr id="26" name="Google Shape;26;p3"/>
          <p:cNvSpPr txBox="1">
            <a:spLocks noGrp="1"/>
          </p:cNvSpPr>
          <p:nvPr>
            <p:ph type="sldNum" idx="12"/>
          </p:nvPr>
        </p:nvSpPr>
        <p:spPr>
          <a:xfrm>
            <a:off x="8467300" y="4520275"/>
            <a:ext cx="581400" cy="393600"/>
          </a:xfrm>
          <a:prstGeom prst="rect">
            <a:avLst/>
          </a:prstGeom>
        </p:spPr>
        <p:txBody>
          <a:bodyPr spcFirstLastPara="1" wrap="square" lIns="91425" tIns="91425" rIns="91425" bIns="91425" anchor="t" anchorCtr="0">
            <a:noAutofit/>
          </a:bodyPr>
          <a:lstStyle>
            <a:lvl1pPr lvl="0" algn="ctr" rtl="0">
              <a:lnSpc>
                <a:spcPct val="90000"/>
              </a:lnSpc>
              <a:buNone/>
              <a:defRPr sz="1400">
                <a:solidFill>
                  <a:srgbClr val="000000"/>
                </a:solidFill>
                <a:latin typeface="Pathway Extreme Thin"/>
                <a:ea typeface="Pathway Extreme Thin"/>
                <a:cs typeface="Pathway Extreme Thin"/>
                <a:sym typeface="Pathway Extreme Thin"/>
              </a:defRPr>
            </a:lvl1pPr>
            <a:lvl2pPr lvl="1" algn="ctr" rtl="0">
              <a:lnSpc>
                <a:spcPct val="90000"/>
              </a:lnSpc>
              <a:buNone/>
              <a:defRPr sz="1400">
                <a:solidFill>
                  <a:srgbClr val="000000"/>
                </a:solidFill>
                <a:latin typeface="Pathway Extreme Thin"/>
                <a:ea typeface="Pathway Extreme Thin"/>
                <a:cs typeface="Pathway Extreme Thin"/>
                <a:sym typeface="Pathway Extreme Thin"/>
              </a:defRPr>
            </a:lvl2pPr>
            <a:lvl3pPr lvl="2" algn="ctr" rtl="0">
              <a:lnSpc>
                <a:spcPct val="90000"/>
              </a:lnSpc>
              <a:buNone/>
              <a:defRPr sz="1400">
                <a:solidFill>
                  <a:srgbClr val="000000"/>
                </a:solidFill>
                <a:latin typeface="Pathway Extreme Thin"/>
                <a:ea typeface="Pathway Extreme Thin"/>
                <a:cs typeface="Pathway Extreme Thin"/>
                <a:sym typeface="Pathway Extreme Thin"/>
              </a:defRPr>
            </a:lvl3pPr>
            <a:lvl4pPr lvl="3" algn="ctr" rtl="0">
              <a:lnSpc>
                <a:spcPct val="90000"/>
              </a:lnSpc>
              <a:buNone/>
              <a:defRPr sz="1400">
                <a:solidFill>
                  <a:srgbClr val="000000"/>
                </a:solidFill>
                <a:latin typeface="Pathway Extreme Thin"/>
                <a:ea typeface="Pathway Extreme Thin"/>
                <a:cs typeface="Pathway Extreme Thin"/>
                <a:sym typeface="Pathway Extreme Thin"/>
              </a:defRPr>
            </a:lvl4pPr>
            <a:lvl5pPr lvl="4" algn="ctr" rtl="0">
              <a:lnSpc>
                <a:spcPct val="90000"/>
              </a:lnSpc>
              <a:buNone/>
              <a:defRPr sz="1400">
                <a:solidFill>
                  <a:srgbClr val="000000"/>
                </a:solidFill>
                <a:latin typeface="Pathway Extreme Thin"/>
                <a:ea typeface="Pathway Extreme Thin"/>
                <a:cs typeface="Pathway Extreme Thin"/>
                <a:sym typeface="Pathway Extreme Thin"/>
              </a:defRPr>
            </a:lvl5pPr>
            <a:lvl6pPr lvl="5" algn="ctr" rtl="0">
              <a:lnSpc>
                <a:spcPct val="90000"/>
              </a:lnSpc>
              <a:buNone/>
              <a:defRPr sz="1400">
                <a:solidFill>
                  <a:srgbClr val="000000"/>
                </a:solidFill>
                <a:latin typeface="Pathway Extreme Thin"/>
                <a:ea typeface="Pathway Extreme Thin"/>
                <a:cs typeface="Pathway Extreme Thin"/>
                <a:sym typeface="Pathway Extreme Thin"/>
              </a:defRPr>
            </a:lvl6pPr>
            <a:lvl7pPr lvl="6" algn="ctr" rtl="0">
              <a:lnSpc>
                <a:spcPct val="90000"/>
              </a:lnSpc>
              <a:buNone/>
              <a:defRPr sz="1400">
                <a:solidFill>
                  <a:srgbClr val="000000"/>
                </a:solidFill>
                <a:latin typeface="Pathway Extreme Thin"/>
                <a:ea typeface="Pathway Extreme Thin"/>
                <a:cs typeface="Pathway Extreme Thin"/>
                <a:sym typeface="Pathway Extreme Thin"/>
              </a:defRPr>
            </a:lvl7pPr>
            <a:lvl8pPr lvl="7" algn="ctr" rtl="0">
              <a:lnSpc>
                <a:spcPct val="90000"/>
              </a:lnSpc>
              <a:buNone/>
              <a:defRPr sz="1400">
                <a:solidFill>
                  <a:srgbClr val="000000"/>
                </a:solidFill>
                <a:latin typeface="Pathway Extreme Thin"/>
                <a:ea typeface="Pathway Extreme Thin"/>
                <a:cs typeface="Pathway Extreme Thin"/>
                <a:sym typeface="Pathway Extreme Thin"/>
              </a:defRPr>
            </a:lvl8pPr>
            <a:lvl9pPr lvl="8" algn="ctr" rtl="0">
              <a:lnSpc>
                <a:spcPct val="90000"/>
              </a:lnSpc>
              <a:buNone/>
              <a:defRPr sz="1400">
                <a:solidFill>
                  <a:srgbClr val="000000"/>
                </a:solidFill>
                <a:latin typeface="Pathway Extreme Thin"/>
                <a:ea typeface="Pathway Extreme Thin"/>
                <a:cs typeface="Pathway Extreme Thin"/>
                <a:sym typeface="Pathway Extreme Thin"/>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5"/>
          <p:cNvSpPr txBox="1">
            <a:spLocks noGrp="1"/>
          </p:cNvSpPr>
          <p:nvPr>
            <p:ph type="subTitle" idx="1"/>
          </p:nvPr>
        </p:nvSpPr>
        <p:spPr>
          <a:xfrm>
            <a:off x="3697000" y="3536775"/>
            <a:ext cx="4632300" cy="102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 name="Google Shape;39;p5"/>
          <p:cNvSpPr txBox="1">
            <a:spLocks noGrp="1"/>
          </p:cNvSpPr>
          <p:nvPr>
            <p:ph type="subTitle" idx="2"/>
          </p:nvPr>
        </p:nvSpPr>
        <p:spPr>
          <a:xfrm>
            <a:off x="3697000" y="1773275"/>
            <a:ext cx="4632300" cy="102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 name="Google Shape;40;p5"/>
          <p:cNvSpPr txBox="1">
            <a:spLocks noGrp="1"/>
          </p:cNvSpPr>
          <p:nvPr>
            <p:ph type="subTitle" idx="3"/>
          </p:nvPr>
        </p:nvSpPr>
        <p:spPr>
          <a:xfrm>
            <a:off x="3697000" y="1306750"/>
            <a:ext cx="4632300" cy="466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1900">
                <a:solidFill>
                  <a:schemeClr val="dk1"/>
                </a:solidFill>
                <a:latin typeface="Pathway Extreme ExtraLight"/>
                <a:ea typeface="Pathway Extreme ExtraLight"/>
                <a:cs typeface="Pathway Extreme ExtraLight"/>
                <a:sym typeface="Pathway Extreme ExtraLigh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1" name="Google Shape;41;p5"/>
          <p:cNvSpPr txBox="1">
            <a:spLocks noGrp="1"/>
          </p:cNvSpPr>
          <p:nvPr>
            <p:ph type="subTitle" idx="4"/>
          </p:nvPr>
        </p:nvSpPr>
        <p:spPr>
          <a:xfrm>
            <a:off x="3697000" y="3070275"/>
            <a:ext cx="4632300" cy="466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1900">
                <a:solidFill>
                  <a:schemeClr val="dk1"/>
                </a:solidFill>
                <a:latin typeface="Pathway Extreme ExtraLight"/>
                <a:ea typeface="Pathway Extreme ExtraLight"/>
                <a:cs typeface="Pathway Extreme ExtraLight"/>
                <a:sym typeface="Pathway Extreme ExtraLigh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 name="Google Shape;42;p5"/>
          <p:cNvSpPr txBox="1">
            <a:spLocks noGrp="1"/>
          </p:cNvSpPr>
          <p:nvPr>
            <p:ph type="sldNum" idx="12"/>
          </p:nvPr>
        </p:nvSpPr>
        <p:spPr>
          <a:xfrm>
            <a:off x="8467300" y="4520275"/>
            <a:ext cx="581400" cy="393600"/>
          </a:xfrm>
          <a:prstGeom prst="rect">
            <a:avLst/>
          </a:prstGeom>
        </p:spPr>
        <p:txBody>
          <a:bodyPr spcFirstLastPara="1" wrap="square" lIns="91425" tIns="91425" rIns="91425" bIns="91425" anchor="t" anchorCtr="0">
            <a:noAutofit/>
          </a:bodyPr>
          <a:lstStyle>
            <a:lvl1pPr lvl="0" algn="ctr" rtl="0">
              <a:lnSpc>
                <a:spcPct val="90000"/>
              </a:lnSpc>
              <a:buNone/>
              <a:defRPr sz="1400">
                <a:solidFill>
                  <a:srgbClr val="000000"/>
                </a:solidFill>
                <a:latin typeface="Pathway Extreme Thin"/>
                <a:ea typeface="Pathway Extreme Thin"/>
                <a:cs typeface="Pathway Extreme Thin"/>
                <a:sym typeface="Pathway Extreme Thin"/>
              </a:defRPr>
            </a:lvl1pPr>
            <a:lvl2pPr lvl="1" algn="ctr" rtl="0">
              <a:lnSpc>
                <a:spcPct val="90000"/>
              </a:lnSpc>
              <a:buNone/>
              <a:defRPr sz="1400">
                <a:solidFill>
                  <a:srgbClr val="000000"/>
                </a:solidFill>
                <a:latin typeface="Pathway Extreme Thin"/>
                <a:ea typeface="Pathway Extreme Thin"/>
                <a:cs typeface="Pathway Extreme Thin"/>
                <a:sym typeface="Pathway Extreme Thin"/>
              </a:defRPr>
            </a:lvl2pPr>
            <a:lvl3pPr lvl="2" algn="ctr" rtl="0">
              <a:lnSpc>
                <a:spcPct val="90000"/>
              </a:lnSpc>
              <a:buNone/>
              <a:defRPr sz="1400">
                <a:solidFill>
                  <a:srgbClr val="000000"/>
                </a:solidFill>
                <a:latin typeface="Pathway Extreme Thin"/>
                <a:ea typeface="Pathway Extreme Thin"/>
                <a:cs typeface="Pathway Extreme Thin"/>
                <a:sym typeface="Pathway Extreme Thin"/>
              </a:defRPr>
            </a:lvl3pPr>
            <a:lvl4pPr lvl="3" algn="ctr" rtl="0">
              <a:lnSpc>
                <a:spcPct val="90000"/>
              </a:lnSpc>
              <a:buNone/>
              <a:defRPr sz="1400">
                <a:solidFill>
                  <a:srgbClr val="000000"/>
                </a:solidFill>
                <a:latin typeface="Pathway Extreme Thin"/>
                <a:ea typeface="Pathway Extreme Thin"/>
                <a:cs typeface="Pathway Extreme Thin"/>
                <a:sym typeface="Pathway Extreme Thin"/>
              </a:defRPr>
            </a:lvl4pPr>
            <a:lvl5pPr lvl="4" algn="ctr" rtl="0">
              <a:lnSpc>
                <a:spcPct val="90000"/>
              </a:lnSpc>
              <a:buNone/>
              <a:defRPr sz="1400">
                <a:solidFill>
                  <a:srgbClr val="000000"/>
                </a:solidFill>
                <a:latin typeface="Pathway Extreme Thin"/>
                <a:ea typeface="Pathway Extreme Thin"/>
                <a:cs typeface="Pathway Extreme Thin"/>
                <a:sym typeface="Pathway Extreme Thin"/>
              </a:defRPr>
            </a:lvl5pPr>
            <a:lvl6pPr lvl="5" algn="ctr" rtl="0">
              <a:lnSpc>
                <a:spcPct val="90000"/>
              </a:lnSpc>
              <a:buNone/>
              <a:defRPr sz="1400">
                <a:solidFill>
                  <a:srgbClr val="000000"/>
                </a:solidFill>
                <a:latin typeface="Pathway Extreme Thin"/>
                <a:ea typeface="Pathway Extreme Thin"/>
                <a:cs typeface="Pathway Extreme Thin"/>
                <a:sym typeface="Pathway Extreme Thin"/>
              </a:defRPr>
            </a:lvl6pPr>
            <a:lvl7pPr lvl="6" algn="ctr" rtl="0">
              <a:lnSpc>
                <a:spcPct val="90000"/>
              </a:lnSpc>
              <a:buNone/>
              <a:defRPr sz="1400">
                <a:solidFill>
                  <a:srgbClr val="000000"/>
                </a:solidFill>
                <a:latin typeface="Pathway Extreme Thin"/>
                <a:ea typeface="Pathway Extreme Thin"/>
                <a:cs typeface="Pathway Extreme Thin"/>
                <a:sym typeface="Pathway Extreme Thin"/>
              </a:defRPr>
            </a:lvl7pPr>
            <a:lvl8pPr lvl="7" algn="ctr" rtl="0">
              <a:lnSpc>
                <a:spcPct val="90000"/>
              </a:lnSpc>
              <a:buNone/>
              <a:defRPr sz="1400">
                <a:solidFill>
                  <a:srgbClr val="000000"/>
                </a:solidFill>
                <a:latin typeface="Pathway Extreme Thin"/>
                <a:ea typeface="Pathway Extreme Thin"/>
                <a:cs typeface="Pathway Extreme Thin"/>
                <a:sym typeface="Pathway Extreme Thin"/>
              </a:defRPr>
            </a:lvl8pPr>
            <a:lvl9pPr lvl="8" algn="ctr" rtl="0">
              <a:lnSpc>
                <a:spcPct val="90000"/>
              </a:lnSpc>
              <a:buNone/>
              <a:defRPr sz="1400">
                <a:solidFill>
                  <a:srgbClr val="000000"/>
                </a:solidFill>
                <a:latin typeface="Pathway Extreme Thin"/>
                <a:ea typeface="Pathway Extreme Thin"/>
                <a:cs typeface="Pathway Extreme Thin"/>
                <a:sym typeface="Pathway Extreme Thin"/>
              </a:defRPr>
            </a:lvl9pPr>
          </a:lstStyle>
          <a:p>
            <a:pPr marL="0" lvl="0" indent="0" algn="ctr" rtl="0">
              <a:spcBef>
                <a:spcPts val="0"/>
              </a:spcBef>
              <a:spcAft>
                <a:spcPts val="0"/>
              </a:spcAft>
              <a:buNone/>
            </a:pPr>
            <a:fld id="{00000000-1234-1234-1234-123412341234}" type="slidenum">
              <a:rPr lang="en"/>
              <a:t>‹#›</a:t>
            </a:fld>
            <a:endParaRPr/>
          </a:p>
        </p:txBody>
      </p:sp>
      <p:grpSp>
        <p:nvGrpSpPr>
          <p:cNvPr id="43" name="Google Shape;43;p5"/>
          <p:cNvGrpSpPr/>
          <p:nvPr/>
        </p:nvGrpSpPr>
        <p:grpSpPr>
          <a:xfrm rot="-5400000">
            <a:off x="598911" y="4020311"/>
            <a:ext cx="392134" cy="784268"/>
            <a:chOff x="8657875" y="-1229825"/>
            <a:chExt cx="546300" cy="1092600"/>
          </a:xfrm>
        </p:grpSpPr>
        <p:sp>
          <p:nvSpPr>
            <p:cNvPr id="44" name="Google Shape;44;p5"/>
            <p:cNvSpPr/>
            <p:nvPr/>
          </p:nvSpPr>
          <p:spPr>
            <a:xfrm>
              <a:off x="8657875" y="-1229825"/>
              <a:ext cx="546300" cy="546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8657875" y="-977700"/>
              <a:ext cx="546300" cy="546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8657875" y="-683525"/>
              <a:ext cx="546300" cy="546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5"/>
          <p:cNvSpPr/>
          <p:nvPr/>
        </p:nvSpPr>
        <p:spPr>
          <a:xfrm rot="10800000">
            <a:off x="8668775" y="-144350"/>
            <a:ext cx="1358700" cy="1358700"/>
          </a:xfrm>
          <a:prstGeom prst="arc">
            <a:avLst>
              <a:gd name="adj1" fmla="val 1620000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720000" y="445025"/>
            <a:ext cx="3833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8" name="Google Shape;58;p7"/>
          <p:cNvSpPr txBox="1">
            <a:spLocks noGrp="1"/>
          </p:cNvSpPr>
          <p:nvPr>
            <p:ph type="body" idx="1"/>
          </p:nvPr>
        </p:nvSpPr>
        <p:spPr>
          <a:xfrm>
            <a:off x="720000" y="1177575"/>
            <a:ext cx="3521100" cy="236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59" name="Google Shape;59;p7"/>
          <p:cNvSpPr>
            <a:spLocks noGrp="1"/>
          </p:cNvSpPr>
          <p:nvPr>
            <p:ph type="pic" idx="2"/>
          </p:nvPr>
        </p:nvSpPr>
        <p:spPr>
          <a:xfrm>
            <a:off x="5304375" y="1006725"/>
            <a:ext cx="2803200" cy="3513600"/>
          </a:xfrm>
          <a:prstGeom prst="rect">
            <a:avLst/>
          </a:prstGeom>
          <a:noFill/>
          <a:ln>
            <a:noFill/>
          </a:ln>
        </p:spPr>
      </p:sp>
      <p:sp>
        <p:nvSpPr>
          <p:cNvPr id="60" name="Google Shape;60;p7"/>
          <p:cNvSpPr txBox="1">
            <a:spLocks noGrp="1"/>
          </p:cNvSpPr>
          <p:nvPr>
            <p:ph type="sldNum" idx="12"/>
          </p:nvPr>
        </p:nvSpPr>
        <p:spPr>
          <a:xfrm>
            <a:off x="8467300" y="4520275"/>
            <a:ext cx="581400" cy="393600"/>
          </a:xfrm>
          <a:prstGeom prst="rect">
            <a:avLst/>
          </a:prstGeom>
        </p:spPr>
        <p:txBody>
          <a:bodyPr spcFirstLastPara="1" wrap="square" lIns="91425" tIns="91425" rIns="91425" bIns="91425" anchor="t" anchorCtr="0">
            <a:noAutofit/>
          </a:bodyPr>
          <a:lstStyle>
            <a:lvl1pPr lvl="0" algn="ctr" rtl="0">
              <a:lnSpc>
                <a:spcPct val="90000"/>
              </a:lnSpc>
              <a:buNone/>
              <a:defRPr sz="1400">
                <a:solidFill>
                  <a:srgbClr val="000000"/>
                </a:solidFill>
                <a:latin typeface="Pathway Extreme Thin"/>
                <a:ea typeface="Pathway Extreme Thin"/>
                <a:cs typeface="Pathway Extreme Thin"/>
                <a:sym typeface="Pathway Extreme Thin"/>
              </a:defRPr>
            </a:lvl1pPr>
            <a:lvl2pPr lvl="1" algn="ctr" rtl="0">
              <a:lnSpc>
                <a:spcPct val="90000"/>
              </a:lnSpc>
              <a:buNone/>
              <a:defRPr sz="1400">
                <a:solidFill>
                  <a:srgbClr val="000000"/>
                </a:solidFill>
                <a:latin typeface="Pathway Extreme Thin"/>
                <a:ea typeface="Pathway Extreme Thin"/>
                <a:cs typeface="Pathway Extreme Thin"/>
                <a:sym typeface="Pathway Extreme Thin"/>
              </a:defRPr>
            </a:lvl2pPr>
            <a:lvl3pPr lvl="2" algn="ctr" rtl="0">
              <a:lnSpc>
                <a:spcPct val="90000"/>
              </a:lnSpc>
              <a:buNone/>
              <a:defRPr sz="1400">
                <a:solidFill>
                  <a:srgbClr val="000000"/>
                </a:solidFill>
                <a:latin typeface="Pathway Extreme Thin"/>
                <a:ea typeface="Pathway Extreme Thin"/>
                <a:cs typeface="Pathway Extreme Thin"/>
                <a:sym typeface="Pathway Extreme Thin"/>
              </a:defRPr>
            </a:lvl3pPr>
            <a:lvl4pPr lvl="3" algn="ctr" rtl="0">
              <a:lnSpc>
                <a:spcPct val="90000"/>
              </a:lnSpc>
              <a:buNone/>
              <a:defRPr sz="1400">
                <a:solidFill>
                  <a:srgbClr val="000000"/>
                </a:solidFill>
                <a:latin typeface="Pathway Extreme Thin"/>
                <a:ea typeface="Pathway Extreme Thin"/>
                <a:cs typeface="Pathway Extreme Thin"/>
                <a:sym typeface="Pathway Extreme Thin"/>
              </a:defRPr>
            </a:lvl4pPr>
            <a:lvl5pPr lvl="4" algn="ctr" rtl="0">
              <a:lnSpc>
                <a:spcPct val="90000"/>
              </a:lnSpc>
              <a:buNone/>
              <a:defRPr sz="1400">
                <a:solidFill>
                  <a:srgbClr val="000000"/>
                </a:solidFill>
                <a:latin typeface="Pathway Extreme Thin"/>
                <a:ea typeface="Pathway Extreme Thin"/>
                <a:cs typeface="Pathway Extreme Thin"/>
                <a:sym typeface="Pathway Extreme Thin"/>
              </a:defRPr>
            </a:lvl5pPr>
            <a:lvl6pPr lvl="5" algn="ctr" rtl="0">
              <a:lnSpc>
                <a:spcPct val="90000"/>
              </a:lnSpc>
              <a:buNone/>
              <a:defRPr sz="1400">
                <a:solidFill>
                  <a:srgbClr val="000000"/>
                </a:solidFill>
                <a:latin typeface="Pathway Extreme Thin"/>
                <a:ea typeface="Pathway Extreme Thin"/>
                <a:cs typeface="Pathway Extreme Thin"/>
                <a:sym typeface="Pathway Extreme Thin"/>
              </a:defRPr>
            </a:lvl6pPr>
            <a:lvl7pPr lvl="6" algn="ctr" rtl="0">
              <a:lnSpc>
                <a:spcPct val="90000"/>
              </a:lnSpc>
              <a:buNone/>
              <a:defRPr sz="1400">
                <a:solidFill>
                  <a:srgbClr val="000000"/>
                </a:solidFill>
                <a:latin typeface="Pathway Extreme Thin"/>
                <a:ea typeface="Pathway Extreme Thin"/>
                <a:cs typeface="Pathway Extreme Thin"/>
                <a:sym typeface="Pathway Extreme Thin"/>
              </a:defRPr>
            </a:lvl7pPr>
            <a:lvl8pPr lvl="7" algn="ctr" rtl="0">
              <a:lnSpc>
                <a:spcPct val="90000"/>
              </a:lnSpc>
              <a:buNone/>
              <a:defRPr sz="1400">
                <a:solidFill>
                  <a:srgbClr val="000000"/>
                </a:solidFill>
                <a:latin typeface="Pathway Extreme Thin"/>
                <a:ea typeface="Pathway Extreme Thin"/>
                <a:cs typeface="Pathway Extreme Thin"/>
                <a:sym typeface="Pathway Extreme Thin"/>
              </a:defRPr>
            </a:lvl8pPr>
            <a:lvl9pPr lvl="8" algn="ctr" rtl="0">
              <a:lnSpc>
                <a:spcPct val="90000"/>
              </a:lnSpc>
              <a:buNone/>
              <a:defRPr sz="1400">
                <a:solidFill>
                  <a:srgbClr val="000000"/>
                </a:solidFill>
                <a:latin typeface="Pathway Extreme Thin"/>
                <a:ea typeface="Pathway Extreme Thin"/>
                <a:cs typeface="Pathway Extreme Thin"/>
                <a:sym typeface="Pathway Extreme Thin"/>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 name="Google Shape;71;p10"/>
          <p:cNvSpPr txBox="1">
            <a:spLocks noGrp="1"/>
          </p:cNvSpPr>
          <p:nvPr>
            <p:ph type="title" idx="2" hasCustomPrompt="1"/>
          </p:nvPr>
        </p:nvSpPr>
        <p:spPr>
          <a:xfrm>
            <a:off x="720000" y="1417725"/>
            <a:ext cx="1326300" cy="784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0"/>
          <p:cNvSpPr txBox="1">
            <a:spLocks noGrp="1"/>
          </p:cNvSpPr>
          <p:nvPr>
            <p:ph type="subTitle" idx="1"/>
          </p:nvPr>
        </p:nvSpPr>
        <p:spPr>
          <a:xfrm>
            <a:off x="2116325" y="1559125"/>
            <a:ext cx="23055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900">
                <a:solidFill>
                  <a:schemeClr val="dk1"/>
                </a:solidFill>
                <a:latin typeface="Pathway Extreme ExtraLight"/>
                <a:ea typeface="Pathway Extreme ExtraLight"/>
                <a:cs typeface="Pathway Extreme ExtraLight"/>
                <a:sym typeface="Pathway Extreme ExtraLigh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3" name="Google Shape;73;p10"/>
          <p:cNvSpPr txBox="1">
            <a:spLocks noGrp="1"/>
          </p:cNvSpPr>
          <p:nvPr>
            <p:ph type="title" idx="3" hasCustomPrompt="1"/>
          </p:nvPr>
        </p:nvSpPr>
        <p:spPr>
          <a:xfrm>
            <a:off x="720000" y="2580975"/>
            <a:ext cx="1326300" cy="784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0"/>
          <p:cNvSpPr txBox="1">
            <a:spLocks noGrp="1"/>
          </p:cNvSpPr>
          <p:nvPr>
            <p:ph type="subTitle" idx="4"/>
          </p:nvPr>
        </p:nvSpPr>
        <p:spPr>
          <a:xfrm>
            <a:off x="2116325" y="2722375"/>
            <a:ext cx="23055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900">
                <a:solidFill>
                  <a:schemeClr val="dk1"/>
                </a:solidFill>
                <a:latin typeface="Pathway Extreme ExtraLight"/>
                <a:ea typeface="Pathway Extreme ExtraLight"/>
                <a:cs typeface="Pathway Extreme ExtraLight"/>
                <a:sym typeface="Pathway Extreme ExtraLigh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5" name="Google Shape;75;p10"/>
          <p:cNvSpPr txBox="1">
            <a:spLocks noGrp="1"/>
          </p:cNvSpPr>
          <p:nvPr>
            <p:ph type="title" idx="5" hasCustomPrompt="1"/>
          </p:nvPr>
        </p:nvSpPr>
        <p:spPr>
          <a:xfrm>
            <a:off x="720000" y="3744225"/>
            <a:ext cx="1326300" cy="784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0"/>
          <p:cNvSpPr txBox="1">
            <a:spLocks noGrp="1"/>
          </p:cNvSpPr>
          <p:nvPr>
            <p:ph type="subTitle" idx="6"/>
          </p:nvPr>
        </p:nvSpPr>
        <p:spPr>
          <a:xfrm>
            <a:off x="2116325" y="3885625"/>
            <a:ext cx="23055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900">
                <a:solidFill>
                  <a:schemeClr val="dk1"/>
                </a:solidFill>
                <a:latin typeface="Pathway Extreme ExtraLight"/>
                <a:ea typeface="Pathway Extreme ExtraLight"/>
                <a:cs typeface="Pathway Extreme ExtraLight"/>
                <a:sym typeface="Pathway Extreme ExtraLigh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7" name="Google Shape;77;p10"/>
          <p:cNvSpPr txBox="1">
            <a:spLocks noGrp="1"/>
          </p:cNvSpPr>
          <p:nvPr>
            <p:ph type="title" idx="7" hasCustomPrompt="1"/>
          </p:nvPr>
        </p:nvSpPr>
        <p:spPr>
          <a:xfrm>
            <a:off x="4722175" y="1417725"/>
            <a:ext cx="1326300" cy="784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0"/>
          <p:cNvSpPr txBox="1">
            <a:spLocks noGrp="1"/>
          </p:cNvSpPr>
          <p:nvPr>
            <p:ph type="subTitle" idx="8"/>
          </p:nvPr>
        </p:nvSpPr>
        <p:spPr>
          <a:xfrm>
            <a:off x="6118500" y="1559125"/>
            <a:ext cx="23055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900">
                <a:solidFill>
                  <a:schemeClr val="dk1"/>
                </a:solidFill>
                <a:latin typeface="Pathway Extreme ExtraLight"/>
                <a:ea typeface="Pathway Extreme ExtraLight"/>
                <a:cs typeface="Pathway Extreme ExtraLight"/>
                <a:sym typeface="Pathway Extreme ExtraLigh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9" name="Google Shape;79;p10"/>
          <p:cNvSpPr txBox="1">
            <a:spLocks noGrp="1"/>
          </p:cNvSpPr>
          <p:nvPr>
            <p:ph type="title" idx="9" hasCustomPrompt="1"/>
          </p:nvPr>
        </p:nvSpPr>
        <p:spPr>
          <a:xfrm>
            <a:off x="4722175" y="2580975"/>
            <a:ext cx="1326300" cy="784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0"/>
          <p:cNvSpPr txBox="1">
            <a:spLocks noGrp="1"/>
          </p:cNvSpPr>
          <p:nvPr>
            <p:ph type="subTitle" idx="13"/>
          </p:nvPr>
        </p:nvSpPr>
        <p:spPr>
          <a:xfrm>
            <a:off x="6118500" y="2722375"/>
            <a:ext cx="23055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900">
                <a:solidFill>
                  <a:schemeClr val="dk1"/>
                </a:solidFill>
                <a:latin typeface="Pathway Extreme ExtraLight"/>
                <a:ea typeface="Pathway Extreme ExtraLight"/>
                <a:cs typeface="Pathway Extreme ExtraLight"/>
                <a:sym typeface="Pathway Extreme ExtraLigh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1" name="Google Shape;81;p10"/>
          <p:cNvSpPr txBox="1">
            <a:spLocks noGrp="1"/>
          </p:cNvSpPr>
          <p:nvPr>
            <p:ph type="title" idx="14" hasCustomPrompt="1"/>
          </p:nvPr>
        </p:nvSpPr>
        <p:spPr>
          <a:xfrm>
            <a:off x="4722175" y="3744225"/>
            <a:ext cx="1326300" cy="784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0"/>
          <p:cNvSpPr txBox="1">
            <a:spLocks noGrp="1"/>
          </p:cNvSpPr>
          <p:nvPr>
            <p:ph type="subTitle" idx="15"/>
          </p:nvPr>
        </p:nvSpPr>
        <p:spPr>
          <a:xfrm>
            <a:off x="6118500" y="3885625"/>
            <a:ext cx="23055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900">
                <a:solidFill>
                  <a:schemeClr val="dk1"/>
                </a:solidFill>
                <a:latin typeface="Pathway Extreme ExtraLight"/>
                <a:ea typeface="Pathway Extreme ExtraLight"/>
                <a:cs typeface="Pathway Extreme ExtraLight"/>
                <a:sym typeface="Pathway Extreme ExtraLigh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3" name="Google Shape;83;p10"/>
          <p:cNvSpPr txBox="1">
            <a:spLocks noGrp="1"/>
          </p:cNvSpPr>
          <p:nvPr>
            <p:ph type="sldNum" idx="12"/>
          </p:nvPr>
        </p:nvSpPr>
        <p:spPr>
          <a:xfrm>
            <a:off x="8467300" y="4520275"/>
            <a:ext cx="581400" cy="393600"/>
          </a:xfrm>
          <a:prstGeom prst="rect">
            <a:avLst/>
          </a:prstGeom>
        </p:spPr>
        <p:txBody>
          <a:bodyPr spcFirstLastPara="1" wrap="square" lIns="91425" tIns="91425" rIns="91425" bIns="91425" anchor="t" anchorCtr="0">
            <a:noAutofit/>
          </a:bodyPr>
          <a:lstStyle>
            <a:lvl1pPr lvl="0" algn="ctr" rtl="0">
              <a:lnSpc>
                <a:spcPct val="90000"/>
              </a:lnSpc>
              <a:buNone/>
              <a:defRPr sz="1400">
                <a:solidFill>
                  <a:srgbClr val="000000"/>
                </a:solidFill>
                <a:latin typeface="Pathway Extreme Thin"/>
                <a:ea typeface="Pathway Extreme Thin"/>
                <a:cs typeface="Pathway Extreme Thin"/>
                <a:sym typeface="Pathway Extreme Thin"/>
              </a:defRPr>
            </a:lvl1pPr>
            <a:lvl2pPr lvl="1" algn="ctr" rtl="0">
              <a:lnSpc>
                <a:spcPct val="90000"/>
              </a:lnSpc>
              <a:buNone/>
              <a:defRPr sz="1400">
                <a:solidFill>
                  <a:srgbClr val="000000"/>
                </a:solidFill>
                <a:latin typeface="Pathway Extreme Thin"/>
                <a:ea typeface="Pathway Extreme Thin"/>
                <a:cs typeface="Pathway Extreme Thin"/>
                <a:sym typeface="Pathway Extreme Thin"/>
              </a:defRPr>
            </a:lvl2pPr>
            <a:lvl3pPr lvl="2" algn="ctr" rtl="0">
              <a:lnSpc>
                <a:spcPct val="90000"/>
              </a:lnSpc>
              <a:buNone/>
              <a:defRPr sz="1400">
                <a:solidFill>
                  <a:srgbClr val="000000"/>
                </a:solidFill>
                <a:latin typeface="Pathway Extreme Thin"/>
                <a:ea typeface="Pathway Extreme Thin"/>
                <a:cs typeface="Pathway Extreme Thin"/>
                <a:sym typeface="Pathway Extreme Thin"/>
              </a:defRPr>
            </a:lvl3pPr>
            <a:lvl4pPr lvl="3" algn="ctr" rtl="0">
              <a:lnSpc>
                <a:spcPct val="90000"/>
              </a:lnSpc>
              <a:buNone/>
              <a:defRPr sz="1400">
                <a:solidFill>
                  <a:srgbClr val="000000"/>
                </a:solidFill>
                <a:latin typeface="Pathway Extreme Thin"/>
                <a:ea typeface="Pathway Extreme Thin"/>
                <a:cs typeface="Pathway Extreme Thin"/>
                <a:sym typeface="Pathway Extreme Thin"/>
              </a:defRPr>
            </a:lvl4pPr>
            <a:lvl5pPr lvl="4" algn="ctr" rtl="0">
              <a:lnSpc>
                <a:spcPct val="90000"/>
              </a:lnSpc>
              <a:buNone/>
              <a:defRPr sz="1400">
                <a:solidFill>
                  <a:srgbClr val="000000"/>
                </a:solidFill>
                <a:latin typeface="Pathway Extreme Thin"/>
                <a:ea typeface="Pathway Extreme Thin"/>
                <a:cs typeface="Pathway Extreme Thin"/>
                <a:sym typeface="Pathway Extreme Thin"/>
              </a:defRPr>
            </a:lvl5pPr>
            <a:lvl6pPr lvl="5" algn="ctr" rtl="0">
              <a:lnSpc>
                <a:spcPct val="90000"/>
              </a:lnSpc>
              <a:buNone/>
              <a:defRPr sz="1400">
                <a:solidFill>
                  <a:srgbClr val="000000"/>
                </a:solidFill>
                <a:latin typeface="Pathway Extreme Thin"/>
                <a:ea typeface="Pathway Extreme Thin"/>
                <a:cs typeface="Pathway Extreme Thin"/>
                <a:sym typeface="Pathway Extreme Thin"/>
              </a:defRPr>
            </a:lvl6pPr>
            <a:lvl7pPr lvl="6" algn="ctr" rtl="0">
              <a:lnSpc>
                <a:spcPct val="90000"/>
              </a:lnSpc>
              <a:buNone/>
              <a:defRPr sz="1400">
                <a:solidFill>
                  <a:srgbClr val="000000"/>
                </a:solidFill>
                <a:latin typeface="Pathway Extreme Thin"/>
                <a:ea typeface="Pathway Extreme Thin"/>
                <a:cs typeface="Pathway Extreme Thin"/>
                <a:sym typeface="Pathway Extreme Thin"/>
              </a:defRPr>
            </a:lvl7pPr>
            <a:lvl8pPr lvl="7" algn="ctr" rtl="0">
              <a:lnSpc>
                <a:spcPct val="90000"/>
              </a:lnSpc>
              <a:buNone/>
              <a:defRPr sz="1400">
                <a:solidFill>
                  <a:srgbClr val="000000"/>
                </a:solidFill>
                <a:latin typeface="Pathway Extreme Thin"/>
                <a:ea typeface="Pathway Extreme Thin"/>
                <a:cs typeface="Pathway Extreme Thin"/>
                <a:sym typeface="Pathway Extreme Thin"/>
              </a:defRPr>
            </a:lvl8pPr>
            <a:lvl9pPr lvl="8" algn="ctr" rtl="0">
              <a:lnSpc>
                <a:spcPct val="90000"/>
              </a:lnSpc>
              <a:buNone/>
              <a:defRPr sz="1400">
                <a:solidFill>
                  <a:srgbClr val="000000"/>
                </a:solidFill>
                <a:latin typeface="Pathway Extreme Thin"/>
                <a:ea typeface="Pathway Extreme Thin"/>
                <a:cs typeface="Pathway Extreme Thin"/>
                <a:sym typeface="Pathway Extreme Thin"/>
              </a:defRPr>
            </a:lvl9pPr>
          </a:lstStyle>
          <a:p>
            <a:pPr marL="0" lvl="0" indent="0" algn="ctr" rtl="0">
              <a:spcBef>
                <a:spcPts val="0"/>
              </a:spcBef>
              <a:spcAft>
                <a:spcPts val="0"/>
              </a:spcAft>
              <a:buNone/>
            </a:pPr>
            <a:fld id="{00000000-1234-1234-1234-123412341234}" type="slidenum">
              <a:rPr lang="en"/>
              <a:t>‹#›</a:t>
            </a:fld>
            <a:endParaRPr/>
          </a:p>
        </p:txBody>
      </p:sp>
      <p:grpSp>
        <p:nvGrpSpPr>
          <p:cNvPr id="84" name="Google Shape;84;p10"/>
          <p:cNvGrpSpPr/>
          <p:nvPr/>
        </p:nvGrpSpPr>
        <p:grpSpPr>
          <a:xfrm rot="-5400000">
            <a:off x="8148861" y="-53189"/>
            <a:ext cx="392134" cy="784268"/>
            <a:chOff x="8657875" y="-1229825"/>
            <a:chExt cx="546300" cy="1092600"/>
          </a:xfrm>
        </p:grpSpPr>
        <p:sp>
          <p:nvSpPr>
            <p:cNvPr id="85" name="Google Shape;85;p10"/>
            <p:cNvSpPr/>
            <p:nvPr/>
          </p:nvSpPr>
          <p:spPr>
            <a:xfrm>
              <a:off x="8657875" y="-1229825"/>
              <a:ext cx="546300" cy="546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0"/>
            <p:cNvSpPr/>
            <p:nvPr/>
          </p:nvSpPr>
          <p:spPr>
            <a:xfrm>
              <a:off x="8657875" y="-977700"/>
              <a:ext cx="546300" cy="546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a:off x="8657875" y="-683525"/>
              <a:ext cx="546300" cy="546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0"/>
          <p:cNvSpPr/>
          <p:nvPr/>
        </p:nvSpPr>
        <p:spPr>
          <a:xfrm>
            <a:off x="-738700" y="4458325"/>
            <a:ext cx="1358700" cy="1358700"/>
          </a:xfrm>
          <a:prstGeom prst="arc">
            <a:avLst>
              <a:gd name="adj1" fmla="val 1620000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56"/>
        <p:cNvGrpSpPr/>
        <p:nvPr/>
      </p:nvGrpSpPr>
      <p:grpSpPr>
        <a:xfrm>
          <a:off x="0" y="0"/>
          <a:ext cx="0" cy="0"/>
          <a:chOff x="0" y="0"/>
          <a:chExt cx="0" cy="0"/>
        </a:xfrm>
      </p:grpSpPr>
      <p:sp>
        <p:nvSpPr>
          <p:cNvPr id="257" name="Google Shape;257;p25"/>
          <p:cNvSpPr txBox="1">
            <a:spLocks noGrp="1"/>
          </p:cNvSpPr>
          <p:nvPr>
            <p:ph type="sldNum" idx="12"/>
          </p:nvPr>
        </p:nvSpPr>
        <p:spPr>
          <a:xfrm>
            <a:off x="8467300" y="4520275"/>
            <a:ext cx="581400" cy="393600"/>
          </a:xfrm>
          <a:prstGeom prst="rect">
            <a:avLst/>
          </a:prstGeom>
        </p:spPr>
        <p:txBody>
          <a:bodyPr spcFirstLastPara="1" wrap="square" lIns="91425" tIns="91425" rIns="91425" bIns="91425" anchor="t" anchorCtr="0">
            <a:noAutofit/>
          </a:bodyPr>
          <a:lstStyle>
            <a:lvl1pPr lvl="0" algn="ctr" rtl="0">
              <a:lnSpc>
                <a:spcPct val="90000"/>
              </a:lnSpc>
              <a:buNone/>
              <a:defRPr sz="1400">
                <a:solidFill>
                  <a:srgbClr val="000000"/>
                </a:solidFill>
                <a:latin typeface="Pathway Extreme Thin"/>
                <a:ea typeface="Pathway Extreme Thin"/>
                <a:cs typeface="Pathway Extreme Thin"/>
                <a:sym typeface="Pathway Extreme Thin"/>
              </a:defRPr>
            </a:lvl1pPr>
            <a:lvl2pPr lvl="1" algn="ctr" rtl="0">
              <a:lnSpc>
                <a:spcPct val="90000"/>
              </a:lnSpc>
              <a:buNone/>
              <a:defRPr sz="1400">
                <a:solidFill>
                  <a:srgbClr val="000000"/>
                </a:solidFill>
                <a:latin typeface="Pathway Extreme Thin"/>
                <a:ea typeface="Pathway Extreme Thin"/>
                <a:cs typeface="Pathway Extreme Thin"/>
                <a:sym typeface="Pathway Extreme Thin"/>
              </a:defRPr>
            </a:lvl2pPr>
            <a:lvl3pPr lvl="2" algn="ctr" rtl="0">
              <a:lnSpc>
                <a:spcPct val="90000"/>
              </a:lnSpc>
              <a:buNone/>
              <a:defRPr sz="1400">
                <a:solidFill>
                  <a:srgbClr val="000000"/>
                </a:solidFill>
                <a:latin typeface="Pathway Extreme Thin"/>
                <a:ea typeface="Pathway Extreme Thin"/>
                <a:cs typeface="Pathway Extreme Thin"/>
                <a:sym typeface="Pathway Extreme Thin"/>
              </a:defRPr>
            </a:lvl3pPr>
            <a:lvl4pPr lvl="3" algn="ctr" rtl="0">
              <a:lnSpc>
                <a:spcPct val="90000"/>
              </a:lnSpc>
              <a:buNone/>
              <a:defRPr sz="1400">
                <a:solidFill>
                  <a:srgbClr val="000000"/>
                </a:solidFill>
                <a:latin typeface="Pathway Extreme Thin"/>
                <a:ea typeface="Pathway Extreme Thin"/>
                <a:cs typeface="Pathway Extreme Thin"/>
                <a:sym typeface="Pathway Extreme Thin"/>
              </a:defRPr>
            </a:lvl4pPr>
            <a:lvl5pPr lvl="4" algn="ctr" rtl="0">
              <a:lnSpc>
                <a:spcPct val="90000"/>
              </a:lnSpc>
              <a:buNone/>
              <a:defRPr sz="1400">
                <a:solidFill>
                  <a:srgbClr val="000000"/>
                </a:solidFill>
                <a:latin typeface="Pathway Extreme Thin"/>
                <a:ea typeface="Pathway Extreme Thin"/>
                <a:cs typeface="Pathway Extreme Thin"/>
                <a:sym typeface="Pathway Extreme Thin"/>
              </a:defRPr>
            </a:lvl5pPr>
            <a:lvl6pPr lvl="5" algn="ctr" rtl="0">
              <a:lnSpc>
                <a:spcPct val="90000"/>
              </a:lnSpc>
              <a:buNone/>
              <a:defRPr sz="1400">
                <a:solidFill>
                  <a:srgbClr val="000000"/>
                </a:solidFill>
                <a:latin typeface="Pathway Extreme Thin"/>
                <a:ea typeface="Pathway Extreme Thin"/>
                <a:cs typeface="Pathway Extreme Thin"/>
                <a:sym typeface="Pathway Extreme Thin"/>
              </a:defRPr>
            </a:lvl6pPr>
            <a:lvl7pPr lvl="6" algn="ctr" rtl="0">
              <a:lnSpc>
                <a:spcPct val="90000"/>
              </a:lnSpc>
              <a:buNone/>
              <a:defRPr sz="1400">
                <a:solidFill>
                  <a:srgbClr val="000000"/>
                </a:solidFill>
                <a:latin typeface="Pathway Extreme Thin"/>
                <a:ea typeface="Pathway Extreme Thin"/>
                <a:cs typeface="Pathway Extreme Thin"/>
                <a:sym typeface="Pathway Extreme Thin"/>
              </a:defRPr>
            </a:lvl7pPr>
            <a:lvl8pPr lvl="7" algn="ctr" rtl="0">
              <a:lnSpc>
                <a:spcPct val="90000"/>
              </a:lnSpc>
              <a:buNone/>
              <a:defRPr sz="1400">
                <a:solidFill>
                  <a:srgbClr val="000000"/>
                </a:solidFill>
                <a:latin typeface="Pathway Extreme Thin"/>
                <a:ea typeface="Pathway Extreme Thin"/>
                <a:cs typeface="Pathway Extreme Thin"/>
                <a:sym typeface="Pathway Extreme Thin"/>
              </a:defRPr>
            </a:lvl8pPr>
            <a:lvl9pPr lvl="8" algn="ctr" rtl="0">
              <a:lnSpc>
                <a:spcPct val="90000"/>
              </a:lnSpc>
              <a:buNone/>
              <a:defRPr sz="1400">
                <a:solidFill>
                  <a:srgbClr val="000000"/>
                </a:solidFill>
                <a:latin typeface="Pathway Extreme Thin"/>
                <a:ea typeface="Pathway Extreme Thin"/>
                <a:cs typeface="Pathway Extreme Thin"/>
                <a:sym typeface="Pathway Extreme Thin"/>
              </a:defRPr>
            </a:lvl9pPr>
          </a:lstStyle>
          <a:p>
            <a:pPr marL="0" lvl="0" indent="0" algn="ctr" rtl="0">
              <a:spcBef>
                <a:spcPts val="0"/>
              </a:spcBef>
              <a:spcAft>
                <a:spcPts val="0"/>
              </a:spcAft>
              <a:buNone/>
            </a:pPr>
            <a:fld id="{00000000-1234-1234-1234-123412341234}" type="slidenum">
              <a:rPr lang="en"/>
              <a:t>‹#›</a:t>
            </a:fld>
            <a:endParaRPr/>
          </a:p>
        </p:txBody>
      </p:sp>
      <p:grpSp>
        <p:nvGrpSpPr>
          <p:cNvPr id="258" name="Google Shape;258;p25"/>
          <p:cNvGrpSpPr/>
          <p:nvPr/>
        </p:nvGrpSpPr>
        <p:grpSpPr>
          <a:xfrm>
            <a:off x="-525253" y="3965224"/>
            <a:ext cx="1240451" cy="1240451"/>
            <a:chOff x="-3527231" y="866288"/>
            <a:chExt cx="1958400" cy="1958400"/>
          </a:xfrm>
        </p:grpSpPr>
        <p:sp>
          <p:nvSpPr>
            <p:cNvPr id="259" name="Google Shape;259;p25"/>
            <p:cNvSpPr/>
            <p:nvPr/>
          </p:nvSpPr>
          <p:spPr>
            <a:xfrm rot="-859278">
              <a:off x="-3542536" y="1782457"/>
              <a:ext cx="1989011" cy="126023"/>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859278" flipH="1">
              <a:off x="-3542536" y="1782457"/>
              <a:ext cx="1989011" cy="126023"/>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rot="4540722">
              <a:off x="-3527230" y="1782476"/>
              <a:ext cx="1989011" cy="126023"/>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5"/>
            <p:cNvSpPr/>
            <p:nvPr/>
          </p:nvSpPr>
          <p:spPr>
            <a:xfrm rot="6259278" flipH="1">
              <a:off x="-3527230" y="1782476"/>
              <a:ext cx="1989011" cy="126023"/>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5"/>
            <p:cNvSpPr/>
            <p:nvPr/>
          </p:nvSpPr>
          <p:spPr>
            <a:xfrm rot="2699267" flipH="1">
              <a:off x="-3527198" y="1746975"/>
              <a:ext cx="1988950" cy="126006"/>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5"/>
            <p:cNvSpPr/>
            <p:nvPr/>
          </p:nvSpPr>
          <p:spPr>
            <a:xfrm rot="-2699267">
              <a:off x="-3527198" y="1746975"/>
              <a:ext cx="1988950" cy="126006"/>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25"/>
          <p:cNvGrpSpPr/>
          <p:nvPr/>
        </p:nvGrpSpPr>
        <p:grpSpPr>
          <a:xfrm>
            <a:off x="8574411" y="291136"/>
            <a:ext cx="392134" cy="784268"/>
            <a:chOff x="8657875" y="-1229825"/>
            <a:chExt cx="546300" cy="1092600"/>
          </a:xfrm>
        </p:grpSpPr>
        <p:sp>
          <p:nvSpPr>
            <p:cNvPr id="266" name="Google Shape;266;p25"/>
            <p:cNvSpPr/>
            <p:nvPr/>
          </p:nvSpPr>
          <p:spPr>
            <a:xfrm>
              <a:off x="8657875" y="-1229825"/>
              <a:ext cx="546300" cy="546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5"/>
            <p:cNvSpPr/>
            <p:nvPr/>
          </p:nvSpPr>
          <p:spPr>
            <a:xfrm>
              <a:off x="8657875" y="-977700"/>
              <a:ext cx="546300" cy="546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p:nvPr/>
          </p:nvSpPr>
          <p:spPr>
            <a:xfrm>
              <a:off x="8657875" y="-683525"/>
              <a:ext cx="546300" cy="546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25"/>
          <p:cNvSpPr/>
          <p:nvPr/>
        </p:nvSpPr>
        <p:spPr>
          <a:xfrm rot="5400000">
            <a:off x="-525255" y="-733475"/>
            <a:ext cx="1358700" cy="1358700"/>
          </a:xfrm>
          <a:prstGeom prst="arc">
            <a:avLst>
              <a:gd name="adj1" fmla="val 1620000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70"/>
        <p:cNvGrpSpPr/>
        <p:nvPr/>
      </p:nvGrpSpPr>
      <p:grpSpPr>
        <a:xfrm>
          <a:off x="0" y="0"/>
          <a:ext cx="0" cy="0"/>
          <a:chOff x="0" y="0"/>
          <a:chExt cx="0" cy="0"/>
        </a:xfrm>
      </p:grpSpPr>
      <p:sp>
        <p:nvSpPr>
          <p:cNvPr id="271" name="Google Shape;271;p26"/>
          <p:cNvSpPr txBox="1">
            <a:spLocks noGrp="1"/>
          </p:cNvSpPr>
          <p:nvPr>
            <p:ph type="sldNum" idx="12"/>
          </p:nvPr>
        </p:nvSpPr>
        <p:spPr>
          <a:xfrm>
            <a:off x="8467300" y="4520275"/>
            <a:ext cx="581400" cy="393600"/>
          </a:xfrm>
          <a:prstGeom prst="rect">
            <a:avLst/>
          </a:prstGeom>
        </p:spPr>
        <p:txBody>
          <a:bodyPr spcFirstLastPara="1" wrap="square" lIns="91425" tIns="91425" rIns="91425" bIns="91425" anchor="t" anchorCtr="0">
            <a:noAutofit/>
          </a:bodyPr>
          <a:lstStyle>
            <a:lvl1pPr lvl="0" algn="ctr" rtl="0">
              <a:lnSpc>
                <a:spcPct val="90000"/>
              </a:lnSpc>
              <a:buNone/>
              <a:defRPr sz="1400">
                <a:solidFill>
                  <a:srgbClr val="000000"/>
                </a:solidFill>
                <a:latin typeface="Pathway Extreme Thin"/>
                <a:ea typeface="Pathway Extreme Thin"/>
                <a:cs typeface="Pathway Extreme Thin"/>
                <a:sym typeface="Pathway Extreme Thin"/>
              </a:defRPr>
            </a:lvl1pPr>
            <a:lvl2pPr lvl="1" algn="ctr" rtl="0">
              <a:lnSpc>
                <a:spcPct val="90000"/>
              </a:lnSpc>
              <a:buNone/>
              <a:defRPr sz="1400">
                <a:solidFill>
                  <a:srgbClr val="000000"/>
                </a:solidFill>
                <a:latin typeface="Pathway Extreme Thin"/>
                <a:ea typeface="Pathway Extreme Thin"/>
                <a:cs typeface="Pathway Extreme Thin"/>
                <a:sym typeface="Pathway Extreme Thin"/>
              </a:defRPr>
            </a:lvl2pPr>
            <a:lvl3pPr lvl="2" algn="ctr" rtl="0">
              <a:lnSpc>
                <a:spcPct val="90000"/>
              </a:lnSpc>
              <a:buNone/>
              <a:defRPr sz="1400">
                <a:solidFill>
                  <a:srgbClr val="000000"/>
                </a:solidFill>
                <a:latin typeface="Pathway Extreme Thin"/>
                <a:ea typeface="Pathway Extreme Thin"/>
                <a:cs typeface="Pathway Extreme Thin"/>
                <a:sym typeface="Pathway Extreme Thin"/>
              </a:defRPr>
            </a:lvl3pPr>
            <a:lvl4pPr lvl="3" algn="ctr" rtl="0">
              <a:lnSpc>
                <a:spcPct val="90000"/>
              </a:lnSpc>
              <a:buNone/>
              <a:defRPr sz="1400">
                <a:solidFill>
                  <a:srgbClr val="000000"/>
                </a:solidFill>
                <a:latin typeface="Pathway Extreme Thin"/>
                <a:ea typeface="Pathway Extreme Thin"/>
                <a:cs typeface="Pathway Extreme Thin"/>
                <a:sym typeface="Pathway Extreme Thin"/>
              </a:defRPr>
            </a:lvl4pPr>
            <a:lvl5pPr lvl="4" algn="ctr" rtl="0">
              <a:lnSpc>
                <a:spcPct val="90000"/>
              </a:lnSpc>
              <a:buNone/>
              <a:defRPr sz="1400">
                <a:solidFill>
                  <a:srgbClr val="000000"/>
                </a:solidFill>
                <a:latin typeface="Pathway Extreme Thin"/>
                <a:ea typeface="Pathway Extreme Thin"/>
                <a:cs typeface="Pathway Extreme Thin"/>
                <a:sym typeface="Pathway Extreme Thin"/>
              </a:defRPr>
            </a:lvl5pPr>
            <a:lvl6pPr lvl="5" algn="ctr" rtl="0">
              <a:lnSpc>
                <a:spcPct val="90000"/>
              </a:lnSpc>
              <a:buNone/>
              <a:defRPr sz="1400">
                <a:solidFill>
                  <a:srgbClr val="000000"/>
                </a:solidFill>
                <a:latin typeface="Pathway Extreme Thin"/>
                <a:ea typeface="Pathway Extreme Thin"/>
                <a:cs typeface="Pathway Extreme Thin"/>
                <a:sym typeface="Pathway Extreme Thin"/>
              </a:defRPr>
            </a:lvl6pPr>
            <a:lvl7pPr lvl="6" algn="ctr" rtl="0">
              <a:lnSpc>
                <a:spcPct val="90000"/>
              </a:lnSpc>
              <a:buNone/>
              <a:defRPr sz="1400">
                <a:solidFill>
                  <a:srgbClr val="000000"/>
                </a:solidFill>
                <a:latin typeface="Pathway Extreme Thin"/>
                <a:ea typeface="Pathway Extreme Thin"/>
                <a:cs typeface="Pathway Extreme Thin"/>
                <a:sym typeface="Pathway Extreme Thin"/>
              </a:defRPr>
            </a:lvl7pPr>
            <a:lvl8pPr lvl="7" algn="ctr" rtl="0">
              <a:lnSpc>
                <a:spcPct val="90000"/>
              </a:lnSpc>
              <a:buNone/>
              <a:defRPr sz="1400">
                <a:solidFill>
                  <a:srgbClr val="000000"/>
                </a:solidFill>
                <a:latin typeface="Pathway Extreme Thin"/>
                <a:ea typeface="Pathway Extreme Thin"/>
                <a:cs typeface="Pathway Extreme Thin"/>
                <a:sym typeface="Pathway Extreme Thin"/>
              </a:defRPr>
            </a:lvl8pPr>
            <a:lvl9pPr lvl="8" algn="ctr" rtl="0">
              <a:lnSpc>
                <a:spcPct val="90000"/>
              </a:lnSpc>
              <a:buNone/>
              <a:defRPr sz="1400">
                <a:solidFill>
                  <a:srgbClr val="000000"/>
                </a:solidFill>
                <a:latin typeface="Pathway Extreme Thin"/>
                <a:ea typeface="Pathway Extreme Thin"/>
                <a:cs typeface="Pathway Extreme Thin"/>
                <a:sym typeface="Pathway Extreme Thin"/>
              </a:defRPr>
            </a:lvl9pPr>
          </a:lstStyle>
          <a:p>
            <a:pPr marL="0" lvl="0" indent="0" algn="ctr" rtl="0">
              <a:spcBef>
                <a:spcPts val="0"/>
              </a:spcBef>
              <a:spcAft>
                <a:spcPts val="0"/>
              </a:spcAft>
              <a:buNone/>
            </a:pPr>
            <a:fld id="{00000000-1234-1234-1234-123412341234}" type="slidenum">
              <a:rPr lang="en"/>
              <a:t>‹#›</a:t>
            </a:fld>
            <a:endParaRPr/>
          </a:p>
        </p:txBody>
      </p:sp>
      <p:grpSp>
        <p:nvGrpSpPr>
          <p:cNvPr id="272" name="Google Shape;272;p26"/>
          <p:cNvGrpSpPr/>
          <p:nvPr/>
        </p:nvGrpSpPr>
        <p:grpSpPr>
          <a:xfrm>
            <a:off x="8561936" y="534998"/>
            <a:ext cx="392134" cy="573109"/>
            <a:chOff x="8657875" y="-1229825"/>
            <a:chExt cx="546300" cy="798425"/>
          </a:xfrm>
        </p:grpSpPr>
        <p:sp>
          <p:nvSpPr>
            <p:cNvPr id="273" name="Google Shape;273;p26"/>
            <p:cNvSpPr/>
            <p:nvPr/>
          </p:nvSpPr>
          <p:spPr>
            <a:xfrm>
              <a:off x="8657875" y="-1229825"/>
              <a:ext cx="546300" cy="546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8657875" y="-977700"/>
              <a:ext cx="546300" cy="546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26"/>
          <p:cNvGrpSpPr/>
          <p:nvPr/>
        </p:nvGrpSpPr>
        <p:grpSpPr>
          <a:xfrm>
            <a:off x="170911" y="1381911"/>
            <a:ext cx="392134" cy="784268"/>
            <a:chOff x="8657875" y="-1229825"/>
            <a:chExt cx="546300" cy="1092600"/>
          </a:xfrm>
        </p:grpSpPr>
        <p:sp>
          <p:nvSpPr>
            <p:cNvPr id="276" name="Google Shape;276;p26"/>
            <p:cNvSpPr/>
            <p:nvPr/>
          </p:nvSpPr>
          <p:spPr>
            <a:xfrm>
              <a:off x="8657875" y="-1229825"/>
              <a:ext cx="546300" cy="546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8657875" y="-977700"/>
              <a:ext cx="546300" cy="546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8657875" y="-683525"/>
              <a:ext cx="546300" cy="546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26"/>
          <p:cNvSpPr/>
          <p:nvPr/>
        </p:nvSpPr>
        <p:spPr>
          <a:xfrm rot="5400000">
            <a:off x="2516595" y="4608500"/>
            <a:ext cx="1358700" cy="1358700"/>
          </a:xfrm>
          <a:prstGeom prst="arc">
            <a:avLst>
              <a:gd name="adj1" fmla="val 5603622"/>
              <a:gd name="adj2" fmla="val 1653934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athway Extreme Thin"/>
              <a:buNone/>
              <a:defRPr sz="3000">
                <a:solidFill>
                  <a:schemeClr val="dk1"/>
                </a:solidFill>
                <a:latin typeface="Pathway Extreme Thin"/>
                <a:ea typeface="Pathway Extreme Thin"/>
                <a:cs typeface="Pathway Extreme Thin"/>
                <a:sym typeface="Pathway Extreme Thin"/>
              </a:defRPr>
            </a:lvl1pPr>
            <a:lvl2pPr lvl="1" rtl="0">
              <a:spcBef>
                <a:spcPts val="0"/>
              </a:spcBef>
              <a:spcAft>
                <a:spcPts val="0"/>
              </a:spcAft>
              <a:buClr>
                <a:schemeClr val="dk1"/>
              </a:buClr>
              <a:buSzPts val="3500"/>
              <a:buFont typeface="Pathway Extreme Thin"/>
              <a:buNone/>
              <a:defRPr sz="3500">
                <a:solidFill>
                  <a:schemeClr val="dk1"/>
                </a:solidFill>
                <a:latin typeface="Pathway Extreme Thin"/>
                <a:ea typeface="Pathway Extreme Thin"/>
                <a:cs typeface="Pathway Extreme Thin"/>
                <a:sym typeface="Pathway Extreme Thin"/>
              </a:defRPr>
            </a:lvl2pPr>
            <a:lvl3pPr lvl="2" rtl="0">
              <a:spcBef>
                <a:spcPts val="0"/>
              </a:spcBef>
              <a:spcAft>
                <a:spcPts val="0"/>
              </a:spcAft>
              <a:buClr>
                <a:schemeClr val="dk1"/>
              </a:buClr>
              <a:buSzPts val="3500"/>
              <a:buFont typeface="Pathway Extreme Thin"/>
              <a:buNone/>
              <a:defRPr sz="3500">
                <a:solidFill>
                  <a:schemeClr val="dk1"/>
                </a:solidFill>
                <a:latin typeface="Pathway Extreme Thin"/>
                <a:ea typeface="Pathway Extreme Thin"/>
                <a:cs typeface="Pathway Extreme Thin"/>
                <a:sym typeface="Pathway Extreme Thin"/>
              </a:defRPr>
            </a:lvl3pPr>
            <a:lvl4pPr lvl="3" rtl="0">
              <a:spcBef>
                <a:spcPts val="0"/>
              </a:spcBef>
              <a:spcAft>
                <a:spcPts val="0"/>
              </a:spcAft>
              <a:buClr>
                <a:schemeClr val="dk1"/>
              </a:buClr>
              <a:buSzPts val="3500"/>
              <a:buFont typeface="Pathway Extreme Thin"/>
              <a:buNone/>
              <a:defRPr sz="3500">
                <a:solidFill>
                  <a:schemeClr val="dk1"/>
                </a:solidFill>
                <a:latin typeface="Pathway Extreme Thin"/>
                <a:ea typeface="Pathway Extreme Thin"/>
                <a:cs typeface="Pathway Extreme Thin"/>
                <a:sym typeface="Pathway Extreme Thin"/>
              </a:defRPr>
            </a:lvl4pPr>
            <a:lvl5pPr lvl="4" rtl="0">
              <a:spcBef>
                <a:spcPts val="0"/>
              </a:spcBef>
              <a:spcAft>
                <a:spcPts val="0"/>
              </a:spcAft>
              <a:buClr>
                <a:schemeClr val="dk1"/>
              </a:buClr>
              <a:buSzPts val="3500"/>
              <a:buFont typeface="Pathway Extreme Thin"/>
              <a:buNone/>
              <a:defRPr sz="3500">
                <a:solidFill>
                  <a:schemeClr val="dk1"/>
                </a:solidFill>
                <a:latin typeface="Pathway Extreme Thin"/>
                <a:ea typeface="Pathway Extreme Thin"/>
                <a:cs typeface="Pathway Extreme Thin"/>
                <a:sym typeface="Pathway Extreme Thin"/>
              </a:defRPr>
            </a:lvl5pPr>
            <a:lvl6pPr lvl="5" rtl="0">
              <a:spcBef>
                <a:spcPts val="0"/>
              </a:spcBef>
              <a:spcAft>
                <a:spcPts val="0"/>
              </a:spcAft>
              <a:buClr>
                <a:schemeClr val="dk1"/>
              </a:buClr>
              <a:buSzPts val="3500"/>
              <a:buFont typeface="Pathway Extreme Thin"/>
              <a:buNone/>
              <a:defRPr sz="3500">
                <a:solidFill>
                  <a:schemeClr val="dk1"/>
                </a:solidFill>
                <a:latin typeface="Pathway Extreme Thin"/>
                <a:ea typeface="Pathway Extreme Thin"/>
                <a:cs typeface="Pathway Extreme Thin"/>
                <a:sym typeface="Pathway Extreme Thin"/>
              </a:defRPr>
            </a:lvl6pPr>
            <a:lvl7pPr lvl="6" rtl="0">
              <a:spcBef>
                <a:spcPts val="0"/>
              </a:spcBef>
              <a:spcAft>
                <a:spcPts val="0"/>
              </a:spcAft>
              <a:buClr>
                <a:schemeClr val="dk1"/>
              </a:buClr>
              <a:buSzPts val="3500"/>
              <a:buFont typeface="Pathway Extreme Thin"/>
              <a:buNone/>
              <a:defRPr sz="3500">
                <a:solidFill>
                  <a:schemeClr val="dk1"/>
                </a:solidFill>
                <a:latin typeface="Pathway Extreme Thin"/>
                <a:ea typeface="Pathway Extreme Thin"/>
                <a:cs typeface="Pathway Extreme Thin"/>
                <a:sym typeface="Pathway Extreme Thin"/>
              </a:defRPr>
            </a:lvl7pPr>
            <a:lvl8pPr lvl="7" rtl="0">
              <a:spcBef>
                <a:spcPts val="0"/>
              </a:spcBef>
              <a:spcAft>
                <a:spcPts val="0"/>
              </a:spcAft>
              <a:buClr>
                <a:schemeClr val="dk1"/>
              </a:buClr>
              <a:buSzPts val="3500"/>
              <a:buFont typeface="Pathway Extreme Thin"/>
              <a:buNone/>
              <a:defRPr sz="3500">
                <a:solidFill>
                  <a:schemeClr val="dk1"/>
                </a:solidFill>
                <a:latin typeface="Pathway Extreme Thin"/>
                <a:ea typeface="Pathway Extreme Thin"/>
                <a:cs typeface="Pathway Extreme Thin"/>
                <a:sym typeface="Pathway Extreme Thin"/>
              </a:defRPr>
            </a:lvl8pPr>
            <a:lvl9pPr lvl="8" rtl="0">
              <a:spcBef>
                <a:spcPts val="0"/>
              </a:spcBef>
              <a:spcAft>
                <a:spcPts val="0"/>
              </a:spcAft>
              <a:buClr>
                <a:schemeClr val="dk1"/>
              </a:buClr>
              <a:buSzPts val="3500"/>
              <a:buFont typeface="Pathway Extreme Thin"/>
              <a:buNone/>
              <a:defRPr sz="3500">
                <a:solidFill>
                  <a:schemeClr val="dk1"/>
                </a:solidFill>
                <a:latin typeface="Pathway Extreme Thin"/>
                <a:ea typeface="Pathway Extreme Thin"/>
                <a:cs typeface="Pathway Extreme Thin"/>
                <a:sym typeface="Pathway Extreme Thin"/>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marL="914400" lvl="1"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marL="1371600" lvl="2"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marL="1828800" lvl="3"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marL="2286000" lvl="4"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marL="2743200" lvl="5"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marL="3200400" lvl="6"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marL="3657600" lvl="7"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marL="4114800" lvl="8"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Pathway Extreme Thin"/>
                <a:ea typeface="Pathway Extreme Thin"/>
                <a:cs typeface="Pathway Extreme Thin"/>
                <a:sym typeface="Pathway Extreme Thin"/>
              </a:defRPr>
            </a:lvl1pPr>
            <a:lvl2pPr lvl="1" algn="r">
              <a:buNone/>
              <a:defRPr sz="1300">
                <a:solidFill>
                  <a:schemeClr val="dk1"/>
                </a:solidFill>
                <a:latin typeface="Pathway Extreme Thin"/>
                <a:ea typeface="Pathway Extreme Thin"/>
                <a:cs typeface="Pathway Extreme Thin"/>
                <a:sym typeface="Pathway Extreme Thin"/>
              </a:defRPr>
            </a:lvl2pPr>
            <a:lvl3pPr lvl="2" algn="r">
              <a:buNone/>
              <a:defRPr sz="1300">
                <a:solidFill>
                  <a:schemeClr val="dk1"/>
                </a:solidFill>
                <a:latin typeface="Pathway Extreme Thin"/>
                <a:ea typeface="Pathway Extreme Thin"/>
                <a:cs typeface="Pathway Extreme Thin"/>
                <a:sym typeface="Pathway Extreme Thin"/>
              </a:defRPr>
            </a:lvl3pPr>
            <a:lvl4pPr lvl="3" algn="r">
              <a:buNone/>
              <a:defRPr sz="1300">
                <a:solidFill>
                  <a:schemeClr val="dk1"/>
                </a:solidFill>
                <a:latin typeface="Pathway Extreme Thin"/>
                <a:ea typeface="Pathway Extreme Thin"/>
                <a:cs typeface="Pathway Extreme Thin"/>
                <a:sym typeface="Pathway Extreme Thin"/>
              </a:defRPr>
            </a:lvl4pPr>
            <a:lvl5pPr lvl="4" algn="r">
              <a:buNone/>
              <a:defRPr sz="1300">
                <a:solidFill>
                  <a:schemeClr val="dk1"/>
                </a:solidFill>
                <a:latin typeface="Pathway Extreme Thin"/>
                <a:ea typeface="Pathway Extreme Thin"/>
                <a:cs typeface="Pathway Extreme Thin"/>
                <a:sym typeface="Pathway Extreme Thin"/>
              </a:defRPr>
            </a:lvl5pPr>
            <a:lvl6pPr lvl="5" algn="r">
              <a:buNone/>
              <a:defRPr sz="1300">
                <a:solidFill>
                  <a:schemeClr val="dk1"/>
                </a:solidFill>
                <a:latin typeface="Pathway Extreme Thin"/>
                <a:ea typeface="Pathway Extreme Thin"/>
                <a:cs typeface="Pathway Extreme Thin"/>
                <a:sym typeface="Pathway Extreme Thin"/>
              </a:defRPr>
            </a:lvl6pPr>
            <a:lvl7pPr lvl="6" algn="r">
              <a:buNone/>
              <a:defRPr sz="1300">
                <a:solidFill>
                  <a:schemeClr val="dk1"/>
                </a:solidFill>
                <a:latin typeface="Pathway Extreme Thin"/>
                <a:ea typeface="Pathway Extreme Thin"/>
                <a:cs typeface="Pathway Extreme Thin"/>
                <a:sym typeface="Pathway Extreme Thin"/>
              </a:defRPr>
            </a:lvl7pPr>
            <a:lvl8pPr lvl="7" algn="r">
              <a:buNone/>
              <a:defRPr sz="1300">
                <a:solidFill>
                  <a:schemeClr val="dk1"/>
                </a:solidFill>
                <a:latin typeface="Pathway Extreme Thin"/>
                <a:ea typeface="Pathway Extreme Thin"/>
                <a:cs typeface="Pathway Extreme Thin"/>
                <a:sym typeface="Pathway Extreme Thin"/>
              </a:defRPr>
            </a:lvl8pPr>
            <a:lvl9pPr lvl="8" algn="r">
              <a:buNone/>
              <a:defRPr sz="1300">
                <a:solidFill>
                  <a:schemeClr val="dk1"/>
                </a:solidFill>
                <a:latin typeface="Pathway Extreme Thin"/>
                <a:ea typeface="Pathway Extreme Thin"/>
                <a:cs typeface="Pathway Extreme Thin"/>
                <a:sym typeface="Pathway Extreme Thi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6" r:id="rId6"/>
    <p:sldLayoutId id="2147483671" r:id="rId7"/>
    <p:sldLayoutId id="2147483672"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9"/>
        <p:cNvGrpSpPr/>
        <p:nvPr/>
      </p:nvGrpSpPr>
      <p:grpSpPr>
        <a:xfrm>
          <a:off x="0" y="0"/>
          <a:ext cx="0" cy="0"/>
          <a:chOff x="0" y="0"/>
          <a:chExt cx="0" cy="0"/>
        </a:xfrm>
      </p:grpSpPr>
      <p:sp>
        <p:nvSpPr>
          <p:cNvPr id="290" name="Google Shape;290;p30"/>
          <p:cNvSpPr txBox="1">
            <a:spLocks noGrp="1"/>
          </p:cNvSpPr>
          <p:nvPr>
            <p:ph type="sldNum" idx="12"/>
          </p:nvPr>
        </p:nvSpPr>
        <p:spPr>
          <a:xfrm>
            <a:off x="8467300" y="4520275"/>
            <a:ext cx="5814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a:t>
            </a:fld>
            <a:endParaRPr/>
          </a:p>
        </p:txBody>
      </p:sp>
      <p:sp>
        <p:nvSpPr>
          <p:cNvPr id="291" name="Google Shape;291;p30"/>
          <p:cNvSpPr txBox="1">
            <a:spLocks noGrp="1"/>
          </p:cNvSpPr>
          <p:nvPr>
            <p:ph type="ctrTitle"/>
          </p:nvPr>
        </p:nvSpPr>
        <p:spPr>
          <a:xfrm>
            <a:off x="806247" y="934593"/>
            <a:ext cx="4758600" cy="269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000" dirty="0">
                <a:latin typeface="Calibri" panose="020F0502020204030204" pitchFamily="34" charset="0"/>
                <a:ea typeface="Calibri" panose="020F0502020204030204" pitchFamily="34" charset="0"/>
                <a:cs typeface="Calibri" panose="020F0502020204030204" pitchFamily="34" charset="0"/>
              </a:rPr>
              <a:t>Detection Of Depression From Textual Data In Social Media Using Machine Learning </a:t>
            </a:r>
            <a:endParaRPr sz="4000" dirty="0">
              <a:latin typeface="Calibri" panose="020F0502020204030204" pitchFamily="34" charset="0"/>
              <a:ea typeface="Calibri" panose="020F0502020204030204" pitchFamily="34" charset="0"/>
              <a:cs typeface="Calibri" panose="020F0502020204030204" pitchFamily="34" charset="0"/>
            </a:endParaRPr>
          </a:p>
        </p:txBody>
      </p:sp>
      <p:sp>
        <p:nvSpPr>
          <p:cNvPr id="292" name="Google Shape;292;p30"/>
          <p:cNvSpPr txBox="1">
            <a:spLocks noGrp="1"/>
          </p:cNvSpPr>
          <p:nvPr>
            <p:ph type="subTitle" idx="1"/>
          </p:nvPr>
        </p:nvSpPr>
        <p:spPr>
          <a:xfrm>
            <a:off x="806247" y="4054675"/>
            <a:ext cx="4758600" cy="4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latin typeface="Calibri" panose="020F0502020204030204" pitchFamily="34" charset="0"/>
                <a:ea typeface="Calibri" panose="020F0502020204030204" pitchFamily="34" charset="0"/>
                <a:cs typeface="Calibri" panose="020F0502020204030204" pitchFamily="34" charset="0"/>
              </a:rPr>
              <a:t>Presented By : Malavika P</a:t>
            </a:r>
            <a:endParaRPr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B20A1-1EEE-3CB0-0A40-D6FEA2301D70}"/>
              </a:ext>
            </a:extLst>
          </p:cNvPr>
          <p:cNvSpPr>
            <a:spLocks noGrp="1"/>
          </p:cNvSpPr>
          <p:nvPr>
            <p:ph type="title"/>
          </p:nvPr>
        </p:nvSpPr>
        <p:spPr>
          <a:xfrm>
            <a:off x="820739" y="274544"/>
            <a:ext cx="3833700" cy="572700"/>
          </a:xfrm>
        </p:spPr>
        <p:txBody>
          <a:bodyPr/>
          <a:lstStyle/>
          <a:p>
            <a:r>
              <a:rPr lang="en-GB" sz="4000" dirty="0">
                <a:latin typeface="Calibri" panose="020F0502020204030204" pitchFamily="34" charset="0"/>
                <a:ea typeface="Calibri" panose="020F0502020204030204" pitchFamily="34" charset="0"/>
                <a:cs typeface="Calibri" panose="020F0502020204030204" pitchFamily="34" charset="0"/>
              </a:rPr>
              <a:t>Dataset</a:t>
            </a:r>
          </a:p>
        </p:txBody>
      </p:sp>
      <p:sp>
        <p:nvSpPr>
          <p:cNvPr id="3" name="Text Placeholder 2">
            <a:extLst>
              <a:ext uri="{FF2B5EF4-FFF2-40B4-BE49-F238E27FC236}">
                <a16:creationId xmlns:a16="http://schemas.microsoft.com/office/drawing/2014/main" id="{4FAA81E2-A296-126D-AD29-C0DB92FDF863}"/>
              </a:ext>
            </a:extLst>
          </p:cNvPr>
          <p:cNvSpPr>
            <a:spLocks noGrp="1"/>
          </p:cNvSpPr>
          <p:nvPr>
            <p:ph type="body" idx="1"/>
          </p:nvPr>
        </p:nvSpPr>
        <p:spPr>
          <a:xfrm>
            <a:off x="720000" y="1177574"/>
            <a:ext cx="6378224" cy="2937225"/>
          </a:xfrm>
        </p:spPr>
        <p:txBody>
          <a:bodyPr/>
          <a:lstStyle/>
          <a:p>
            <a: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t>The datasets used in this project are the dataset that is mentioned paper 2. </a:t>
            </a:r>
          </a:p>
          <a:p>
            <a: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t>The following is the dataset mentioned:</a:t>
            </a:r>
          </a:p>
          <a:p>
            <a:pPr marL="139700" indent="0">
              <a:buNone/>
            </a:pPr>
            <a:endPar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t>• Eye BB (2020): This dataset focuses on depression analysis. Contains 10314 rows. 3 columns including text, id and label which is a class identifier.</a:t>
            </a:r>
          </a:p>
          <a:p>
            <a:endPar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39700" indent="0">
              <a:buNone/>
            </a:pPr>
            <a:endPar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39700" indent="0">
              <a:buNone/>
            </a:pPr>
            <a:endPar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39700" indent="0">
              <a:buNone/>
            </a:pPr>
            <a:endPar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4B587B3-750B-D411-FCC0-6E0739B6CE5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pic>
        <p:nvPicPr>
          <p:cNvPr id="4" name="Picture 3">
            <a:extLst>
              <a:ext uri="{FF2B5EF4-FFF2-40B4-BE49-F238E27FC236}">
                <a16:creationId xmlns:a16="http://schemas.microsoft.com/office/drawing/2014/main" id="{BF8AF0D7-B73D-8290-2311-000E4B01D2EC}"/>
              </a:ext>
            </a:extLst>
          </p:cNvPr>
          <p:cNvPicPr>
            <a:picLocks noChangeAspect="1"/>
          </p:cNvPicPr>
          <p:nvPr/>
        </p:nvPicPr>
        <p:blipFill>
          <a:blip r:embed="rId2"/>
          <a:stretch>
            <a:fillRect/>
          </a:stretch>
        </p:blipFill>
        <p:spPr>
          <a:xfrm>
            <a:off x="2214320" y="2977731"/>
            <a:ext cx="3675036" cy="1739344"/>
          </a:xfrm>
          <a:prstGeom prst="rect">
            <a:avLst/>
          </a:prstGeom>
        </p:spPr>
      </p:pic>
    </p:spTree>
    <p:extLst>
      <p:ext uri="{BB962C8B-B14F-4D97-AF65-F5344CB8AC3E}">
        <p14:creationId xmlns:p14="http://schemas.microsoft.com/office/powerpoint/2010/main" val="418787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55AE-C8D7-E53D-13F5-F156821FF9AB}"/>
              </a:ext>
            </a:extLst>
          </p:cNvPr>
          <p:cNvSpPr>
            <a:spLocks noGrp="1"/>
          </p:cNvSpPr>
          <p:nvPr>
            <p:ph type="title"/>
          </p:nvPr>
        </p:nvSpPr>
        <p:spPr>
          <a:xfrm>
            <a:off x="565687" y="381348"/>
            <a:ext cx="3833700" cy="572700"/>
          </a:xfrm>
        </p:spPr>
        <p:txBody>
          <a:bodyPr/>
          <a:lstStyle/>
          <a:p>
            <a:r>
              <a:rPr lang="en-GB" dirty="0"/>
              <a:t>Exploratory Analysis</a:t>
            </a:r>
          </a:p>
        </p:txBody>
      </p:sp>
      <p:sp>
        <p:nvSpPr>
          <p:cNvPr id="5" name="Slide Number Placeholder 4">
            <a:extLst>
              <a:ext uri="{FF2B5EF4-FFF2-40B4-BE49-F238E27FC236}">
                <a16:creationId xmlns:a16="http://schemas.microsoft.com/office/drawing/2014/main" id="{8A11898E-A501-F3AC-DB95-9DDAEE29418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pic>
        <p:nvPicPr>
          <p:cNvPr id="1027" name="Picture 3">
            <a:extLst>
              <a:ext uri="{FF2B5EF4-FFF2-40B4-BE49-F238E27FC236}">
                <a16:creationId xmlns:a16="http://schemas.microsoft.com/office/drawing/2014/main" id="{750B2788-013D-D073-7742-5D2B83896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216610"/>
            <a:ext cx="1179752" cy="61552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90AB6F82-02DD-D551-5505-3C98E44EBC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700" y="2317020"/>
            <a:ext cx="2697679" cy="1605992"/>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040BBBA1-5D8F-0CEA-4338-7B47D109A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0200" y="1243473"/>
            <a:ext cx="3987800" cy="25463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96BD8453-F7AD-6026-012D-9EA4B150D4C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Rectangle 5">
            <a:extLst>
              <a:ext uri="{FF2B5EF4-FFF2-40B4-BE49-F238E27FC236}">
                <a16:creationId xmlns:a16="http://schemas.microsoft.com/office/drawing/2014/main" id="{5167455A-D22E-B123-B633-85032B0DCC4D}"/>
              </a:ext>
            </a:extLst>
          </p:cNvPr>
          <p:cNvSpPr>
            <a:spLocks noChangeArrowheads="1"/>
          </p:cNvSpPr>
          <p:nvPr/>
        </p:nvSpPr>
        <p:spPr bwMode="auto">
          <a:xfrm>
            <a:off x="565687" y="1885706"/>
            <a:ext cx="3639138"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03517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03517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03517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03517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03517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03517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03517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03517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0351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035175" algn="l"/>
              </a:tabLst>
            </a:pPr>
            <a:r>
              <a:rPr kumimoji="0" lang="en-GB" altLang="en-US" sz="17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 has 10314 rows and 3 columns.</a:t>
            </a:r>
            <a:endParaRPr kumimoji="0" lang="en-GB"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035175" algn="l"/>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3968A8C4-7017-CEDE-A8EB-F6FE16E5AD1C}"/>
              </a:ext>
            </a:extLst>
          </p:cNvPr>
          <p:cNvSpPr>
            <a:spLocks noChangeArrowheads="1"/>
          </p:cNvSpPr>
          <p:nvPr/>
        </p:nvSpPr>
        <p:spPr bwMode="auto">
          <a:xfrm>
            <a:off x="565687" y="4053817"/>
            <a:ext cx="6106332"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03517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03517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03517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03517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03517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03517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03517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03517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0351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035175" algn="l"/>
              </a:tabLst>
            </a:pPr>
            <a:r>
              <a:rPr kumimoji="0" lang="en-GB" altLang="en-US" sz="17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 contains 1 non-numerical and 2 numerical attributes out of which unnamed attribute is irrelevant 0 indicates non-depressive and 1 indicates depressive.</a:t>
            </a:r>
            <a:endParaRPr kumimoji="0" lang="en-GB"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035175" algn="l"/>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7">
            <a:extLst>
              <a:ext uri="{FF2B5EF4-FFF2-40B4-BE49-F238E27FC236}">
                <a16:creationId xmlns:a16="http://schemas.microsoft.com/office/drawing/2014/main" id="{7205ECDB-86D6-E4A2-6F21-1EAFC876B395}"/>
              </a:ext>
            </a:extLst>
          </p:cNvPr>
          <p:cNvSpPr>
            <a:spLocks noChangeArrowheads="1"/>
          </p:cNvSpPr>
          <p:nvPr/>
        </p:nvSpPr>
        <p:spPr bwMode="auto">
          <a:xfrm>
            <a:off x="0" y="662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03517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03517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03517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03517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03517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03517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03517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03517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03517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2035175" algn="l"/>
              </a:tabLst>
            </a:pPr>
            <a:r>
              <a:rPr kumimoji="0" lang="en-GB"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 contains 8000 non-depressive texts and 2314 depressive texts.</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2593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5003C-9598-ADDB-703E-0D7CEE03B2DB}"/>
              </a:ext>
            </a:extLst>
          </p:cNvPr>
          <p:cNvSpPr>
            <a:spLocks noGrp="1"/>
          </p:cNvSpPr>
          <p:nvPr>
            <p:ph type="title"/>
          </p:nvPr>
        </p:nvSpPr>
        <p:spPr>
          <a:xfrm>
            <a:off x="177834" y="220196"/>
            <a:ext cx="3833700" cy="572700"/>
          </a:xfrm>
        </p:spPr>
        <p:txBody>
          <a:bodyPr/>
          <a:lstStyle/>
          <a:p>
            <a:r>
              <a:rPr lang="en-GB" dirty="0"/>
              <a:t>Data Preprocessing</a:t>
            </a:r>
          </a:p>
        </p:txBody>
      </p:sp>
      <p:sp>
        <p:nvSpPr>
          <p:cNvPr id="5" name="Slide Number Placeholder 4">
            <a:extLst>
              <a:ext uri="{FF2B5EF4-FFF2-40B4-BE49-F238E27FC236}">
                <a16:creationId xmlns:a16="http://schemas.microsoft.com/office/drawing/2014/main" id="{12CF8545-EE6E-E02E-B1B4-C3DD63BDDE1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pic>
        <p:nvPicPr>
          <p:cNvPr id="2052" name="Picture 4">
            <a:extLst>
              <a:ext uri="{FF2B5EF4-FFF2-40B4-BE49-F238E27FC236}">
                <a16:creationId xmlns:a16="http://schemas.microsoft.com/office/drawing/2014/main" id="{FC40169B-ACDE-E602-2602-29C9DC650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810" y="1010662"/>
            <a:ext cx="1772156" cy="8570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a:extLst>
              <a:ext uri="{FF2B5EF4-FFF2-40B4-BE49-F238E27FC236}">
                <a16:creationId xmlns:a16="http://schemas.microsoft.com/office/drawing/2014/main" id="{43A41438-F840-1FC6-96E7-AE4D99842F75}"/>
              </a:ext>
            </a:extLst>
          </p:cNvPr>
          <p:cNvSpPr>
            <a:spLocks noChangeArrowheads="1"/>
          </p:cNvSpPr>
          <p:nvPr/>
        </p:nvSpPr>
        <p:spPr bwMode="auto">
          <a:xfrm>
            <a:off x="315908" y="1010662"/>
            <a:ext cx="26985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03517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03517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03517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03517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03517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03517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03517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03517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0351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035175" algn="l"/>
              </a:tabLst>
            </a:pPr>
            <a:r>
              <a:rPr kumimoji="0" lang="en-GB"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Missing Values</a:t>
            </a:r>
            <a:endParaRPr kumimoji="0" lang="en-GB"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035175" algn="l"/>
              </a:tabLst>
            </a:pPr>
            <a:r>
              <a:rPr kumimoji="0" lang="en-GB"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There are no missing values in the dataset.</a:t>
            </a:r>
            <a:endParaRPr kumimoji="0" lang="en-GB"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035175" algn="l"/>
              </a:tabLst>
            </a:pPr>
            <a:endParaRPr kumimoji="0" lang="en-GB"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10">
            <a:extLst>
              <a:ext uri="{FF2B5EF4-FFF2-40B4-BE49-F238E27FC236}">
                <a16:creationId xmlns:a16="http://schemas.microsoft.com/office/drawing/2014/main" id="{344C2B7F-3BC5-03DE-ED4B-90044AA8F374}"/>
              </a:ext>
            </a:extLst>
          </p:cNvPr>
          <p:cNvSpPr>
            <a:spLocks noChangeArrowheads="1"/>
          </p:cNvSpPr>
          <p:nvPr/>
        </p:nvSpPr>
        <p:spPr bwMode="auto">
          <a:xfrm>
            <a:off x="0" y="7524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1">
            <a:extLst>
              <a:ext uri="{FF2B5EF4-FFF2-40B4-BE49-F238E27FC236}">
                <a16:creationId xmlns:a16="http://schemas.microsoft.com/office/drawing/2014/main" id="{F8FF90F3-25D0-69C8-EF7A-973CD08A79E2}"/>
              </a:ext>
            </a:extLst>
          </p:cNvPr>
          <p:cNvSpPr>
            <a:spLocks noChangeArrowheads="1"/>
          </p:cNvSpPr>
          <p:nvPr/>
        </p:nvSpPr>
        <p:spPr bwMode="auto">
          <a:xfrm>
            <a:off x="0" y="9575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br>
              <a:rPr kumimoji="0" lang="en-GB"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kumimoji="0" lang="en-GB"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9C537446-08B3-6D5C-3CC9-570752447B6F}"/>
              </a:ext>
            </a:extLst>
          </p:cNvPr>
          <p:cNvSpPr txBox="1"/>
          <p:nvPr/>
        </p:nvSpPr>
        <p:spPr>
          <a:xfrm>
            <a:off x="315908" y="2182535"/>
            <a:ext cx="2698512" cy="73866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2035175" algn="l"/>
              </a:tabLst>
            </a:pPr>
            <a:r>
              <a:rPr lang="en-GB" altLang="en-US"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Duplicate Values</a:t>
            </a:r>
            <a:endParaRPr kumimoji="0" lang="en-GB"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035175" algn="l"/>
              </a:tabLst>
            </a:pPr>
            <a:r>
              <a:rPr kumimoji="0" lang="en-GB"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There are no </a:t>
            </a:r>
            <a:r>
              <a:rPr lang="en-GB" alt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duplicate</a:t>
            </a:r>
            <a:r>
              <a:rPr kumimoji="0" lang="en-GB"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values in the dataset.</a:t>
            </a:r>
          </a:p>
        </p:txBody>
      </p:sp>
      <p:pic>
        <p:nvPicPr>
          <p:cNvPr id="8" name="Picture 7">
            <a:extLst>
              <a:ext uri="{FF2B5EF4-FFF2-40B4-BE49-F238E27FC236}">
                <a16:creationId xmlns:a16="http://schemas.microsoft.com/office/drawing/2014/main" id="{2BFC0D1C-9B34-4A9E-B7D2-328A69A5768E}"/>
              </a:ext>
            </a:extLst>
          </p:cNvPr>
          <p:cNvPicPr>
            <a:picLocks noChangeAspect="1"/>
          </p:cNvPicPr>
          <p:nvPr/>
        </p:nvPicPr>
        <p:blipFill>
          <a:blip r:embed="rId3"/>
          <a:stretch>
            <a:fillRect/>
          </a:stretch>
        </p:blipFill>
        <p:spPr>
          <a:xfrm>
            <a:off x="3046810" y="2279445"/>
            <a:ext cx="964724" cy="2544511"/>
          </a:xfrm>
          <a:prstGeom prst="rect">
            <a:avLst/>
          </a:prstGeom>
        </p:spPr>
      </p:pic>
      <p:sp>
        <p:nvSpPr>
          <p:cNvPr id="14" name="TextBox 13">
            <a:extLst>
              <a:ext uri="{FF2B5EF4-FFF2-40B4-BE49-F238E27FC236}">
                <a16:creationId xmlns:a16="http://schemas.microsoft.com/office/drawing/2014/main" id="{7FFBC6D9-1152-09FD-4BB5-10455E3D3468}"/>
              </a:ext>
            </a:extLst>
          </p:cNvPr>
          <p:cNvSpPr txBox="1"/>
          <p:nvPr/>
        </p:nvSpPr>
        <p:spPr>
          <a:xfrm>
            <a:off x="5053906" y="902305"/>
            <a:ext cx="2764990" cy="7320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2035175" algn="l"/>
              </a:tabLst>
            </a:pPr>
            <a:r>
              <a:rPr lang="en-GB" altLang="en-US"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Dropped Irrelevant Features</a:t>
            </a:r>
            <a:endParaRPr kumimoji="0" lang="en-GB"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035175" algn="l"/>
              </a:tabLst>
            </a:pPr>
            <a:r>
              <a:rPr lang="en-GB" dirty="0">
                <a:latin typeface="Times New Roman" panose="02020603050405020304" pitchFamily="18" charset="0"/>
                <a:cs typeface="Times New Roman" panose="02020603050405020304" pitchFamily="18" charset="0"/>
              </a:rPr>
              <a:t>Dropped Irrelevant feature column Unnamed: 0.</a:t>
            </a:r>
            <a:endParaRPr kumimoji="0" lang="en-GB"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6EF8EFED-96D8-BCC0-2644-332443067509}"/>
              </a:ext>
            </a:extLst>
          </p:cNvPr>
          <p:cNvPicPr>
            <a:picLocks noChangeAspect="1"/>
          </p:cNvPicPr>
          <p:nvPr/>
        </p:nvPicPr>
        <p:blipFill>
          <a:blip r:embed="rId4"/>
          <a:stretch>
            <a:fillRect/>
          </a:stretch>
        </p:blipFill>
        <p:spPr>
          <a:xfrm>
            <a:off x="5132468" y="1759332"/>
            <a:ext cx="3600826" cy="1394868"/>
          </a:xfrm>
          <a:prstGeom prst="rect">
            <a:avLst/>
          </a:prstGeom>
        </p:spPr>
      </p:pic>
    </p:spTree>
    <p:extLst>
      <p:ext uri="{BB962C8B-B14F-4D97-AF65-F5344CB8AC3E}">
        <p14:creationId xmlns:p14="http://schemas.microsoft.com/office/powerpoint/2010/main" val="4050516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10DB-9E60-C985-77A8-B708A7ED7E8A}"/>
              </a:ext>
            </a:extLst>
          </p:cNvPr>
          <p:cNvSpPr>
            <a:spLocks noGrp="1"/>
          </p:cNvSpPr>
          <p:nvPr>
            <p:ph type="title"/>
          </p:nvPr>
        </p:nvSpPr>
        <p:spPr>
          <a:xfrm>
            <a:off x="267037" y="127859"/>
            <a:ext cx="3833700" cy="572700"/>
          </a:xfrm>
        </p:spPr>
        <p:txBody>
          <a:bodyPr/>
          <a:lstStyle/>
          <a:p>
            <a:r>
              <a:rPr lang="en-GB" dirty="0"/>
              <a:t>Text Preprocessing</a:t>
            </a:r>
          </a:p>
        </p:txBody>
      </p:sp>
      <p:sp>
        <p:nvSpPr>
          <p:cNvPr id="5" name="Slide Number Placeholder 4">
            <a:extLst>
              <a:ext uri="{FF2B5EF4-FFF2-40B4-BE49-F238E27FC236}">
                <a16:creationId xmlns:a16="http://schemas.microsoft.com/office/drawing/2014/main" id="{B483CD8C-8992-7819-99A2-BC133F8022E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6" name="Rectangle 1">
            <a:extLst>
              <a:ext uri="{FF2B5EF4-FFF2-40B4-BE49-F238E27FC236}">
                <a16:creationId xmlns:a16="http://schemas.microsoft.com/office/drawing/2014/main" id="{36EA36C7-849D-0876-65B6-31C068E97C55}"/>
              </a:ext>
            </a:extLst>
          </p:cNvPr>
          <p:cNvSpPr>
            <a:spLocks noChangeArrowheads="1"/>
          </p:cNvSpPr>
          <p:nvPr/>
        </p:nvSpPr>
        <p:spPr bwMode="auto">
          <a:xfrm>
            <a:off x="267037" y="870491"/>
            <a:ext cx="754177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goal is to clean and standardize the dataset for better analysis and modeling. Key preprocessing steps include: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Removing Extra Spaces, Mentions, and Hyperlinks: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Regular expressions eliminate unnecessary spaces, mentions (e.g., '@user'), and hyperlinks.</a:t>
            </a:r>
          </a:p>
          <a:p>
            <a:pPr marL="0" marR="0" lvl="0" indent="0" algn="just" defTabSz="914400" rtl="0" eaLnBrk="0" fontAlgn="base" latinLnBrk="0" hangingPunct="0">
              <a:lnSpc>
                <a:spcPct val="100000"/>
              </a:lnSpc>
              <a:spcBef>
                <a:spcPct val="0"/>
              </a:spcBef>
              <a:spcAft>
                <a:spcPct val="0"/>
              </a:spcAft>
              <a:buClrTx/>
              <a:buSzTx/>
              <a:buFontTx/>
              <a:buAutoNum type="arabicPeriod"/>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Removing Punctuation, Numbers, and Capitalization:</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Punctuation and numbers are removed, and text is converted to lowercase to ensure consistency.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Tokenization:</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cleaned messages are split into individual words.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Stemming:</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Words are reduced to their root forms using the Porter stemming algorithm.</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5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Stopword</a:t>
            </a: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Removal:</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Common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stopwords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Twitter-specific terms are filtered out.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Update: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processed messages are added as a new column in the dataset for further analysis.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NLTK handles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stopwords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stemming, while the ‘re’ library manages string manipulation</a:t>
            </a:r>
          </a:p>
        </p:txBody>
      </p:sp>
    </p:spTree>
    <p:extLst>
      <p:ext uri="{BB962C8B-B14F-4D97-AF65-F5344CB8AC3E}">
        <p14:creationId xmlns:p14="http://schemas.microsoft.com/office/powerpoint/2010/main" val="344026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BAABBF6-64AE-706B-8EA4-EB75CECC299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7" name="TextBox 6">
            <a:extLst>
              <a:ext uri="{FF2B5EF4-FFF2-40B4-BE49-F238E27FC236}">
                <a16:creationId xmlns:a16="http://schemas.microsoft.com/office/drawing/2014/main" id="{ECAB85F6-CBCB-0059-3FB4-5AE29766216A}"/>
              </a:ext>
            </a:extLst>
          </p:cNvPr>
          <p:cNvSpPr txBox="1"/>
          <p:nvPr/>
        </p:nvSpPr>
        <p:spPr>
          <a:xfrm>
            <a:off x="457199" y="-37298"/>
            <a:ext cx="6703017" cy="709105"/>
          </a:xfrm>
          <a:prstGeom prst="rect">
            <a:avLst/>
          </a:prstGeom>
          <a:noFill/>
        </p:spPr>
        <p:txBody>
          <a:bodyPr wrap="square">
            <a:spAutoFit/>
          </a:bodyPr>
          <a:lstStyle/>
          <a:p>
            <a:pPr>
              <a:lnSpc>
                <a:spcPct val="150000"/>
              </a:lnSpc>
            </a:pPr>
            <a:r>
              <a:rPr lang="en-GB" sz="3000" dirty="0">
                <a:latin typeface="Pathway Extreme ExtraLight" panose="020B0604020202020204" charset="0"/>
                <a:cs typeface="Times New Roman" panose="02020603050405020304" pitchFamily="18" charset="0"/>
              </a:rPr>
              <a:t>Working of Feature Extraction:</a:t>
            </a:r>
          </a:p>
        </p:txBody>
      </p:sp>
      <p:sp>
        <p:nvSpPr>
          <p:cNvPr id="4" name="Rectangle 2">
            <a:extLst>
              <a:ext uri="{FF2B5EF4-FFF2-40B4-BE49-F238E27FC236}">
                <a16:creationId xmlns:a16="http://schemas.microsoft.com/office/drawing/2014/main" id="{5EECC226-CC40-E7D5-C042-C52C87316D13}"/>
              </a:ext>
            </a:extLst>
          </p:cNvPr>
          <p:cNvSpPr>
            <a:spLocks noChangeArrowheads="1"/>
          </p:cNvSpPr>
          <p:nvPr/>
        </p:nvSpPr>
        <p:spPr bwMode="auto">
          <a:xfrm>
            <a:off x="519192" y="671807"/>
            <a:ext cx="5672381"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t>
            </a:r>
            <a:r>
              <a:rPr kumimoji="0" lang="en-US" altLang="en-US" sz="13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TfidfVectorizer</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Configuration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ngram_range</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(1, 2):</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Considers unigrams (single words) and bigrams (two-word combinations).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max_df</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0.75:</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Ignores terms appearing in over 75% of documents (too common).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min_df</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5:</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Excludes terms appearing in fewer than 5 documents (too rare).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max_features</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10,000:</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Limits the vocabulary to the top 10,000 terms (controls dimensionality).</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TF-IDF Feature Matrix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fit_transform</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generates a sparse matrix.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Rows:</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Represent individual documents/messages.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Columns:</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Represent the TF-IDF scores for words/phrases.</a:t>
            </a:r>
            <a:endParaRPr lang="en-US" altLang="en-US" sz="13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Conversion to </a:t>
            </a:r>
            <a:r>
              <a:rPr kumimoji="0" lang="en-US" altLang="en-US" sz="13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DataFrame</a:t>
            </a:r>
            <a:endPar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Sparse matrix is converted to a Pandas </a:t>
            </a:r>
            <a:r>
              <a:rPr kumimoji="0" lang="en-US" altLang="en-US" sz="13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DataFrame</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Structured and user-friendly for easier analysis and inspection.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Preview of TF-IDF </a:t>
            </a:r>
            <a:r>
              <a:rPr kumimoji="0" lang="en-US" altLang="en-US" sz="13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DataFrame</a:t>
            </a:r>
            <a:endPar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head() displays the first few rows.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insight into the numerical representation of the text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896D725-4191-BFFB-B1DB-2643F1DCE108}"/>
              </a:ext>
            </a:extLst>
          </p:cNvPr>
          <p:cNvPicPr>
            <a:picLocks noChangeAspect="1"/>
          </p:cNvPicPr>
          <p:nvPr/>
        </p:nvPicPr>
        <p:blipFill>
          <a:blip r:embed="rId2"/>
          <a:stretch>
            <a:fillRect/>
          </a:stretch>
        </p:blipFill>
        <p:spPr>
          <a:xfrm>
            <a:off x="6020750" y="1146960"/>
            <a:ext cx="3123250" cy="1679176"/>
          </a:xfrm>
          <a:prstGeom prst="rect">
            <a:avLst/>
          </a:prstGeom>
        </p:spPr>
      </p:pic>
      <p:pic>
        <p:nvPicPr>
          <p:cNvPr id="10" name="Picture 9">
            <a:extLst>
              <a:ext uri="{FF2B5EF4-FFF2-40B4-BE49-F238E27FC236}">
                <a16:creationId xmlns:a16="http://schemas.microsoft.com/office/drawing/2014/main" id="{1600DD8E-434F-92A9-3FAD-B215D39F0566}"/>
              </a:ext>
            </a:extLst>
          </p:cNvPr>
          <p:cNvPicPr>
            <a:picLocks noChangeAspect="1"/>
          </p:cNvPicPr>
          <p:nvPr/>
        </p:nvPicPr>
        <p:blipFill>
          <a:blip r:embed="rId3"/>
          <a:stretch>
            <a:fillRect/>
          </a:stretch>
        </p:blipFill>
        <p:spPr>
          <a:xfrm>
            <a:off x="5478651" y="2919126"/>
            <a:ext cx="2619213" cy="2069059"/>
          </a:xfrm>
          <a:prstGeom prst="rect">
            <a:avLst/>
          </a:prstGeom>
        </p:spPr>
      </p:pic>
    </p:spTree>
    <p:extLst>
      <p:ext uri="{BB962C8B-B14F-4D97-AF65-F5344CB8AC3E}">
        <p14:creationId xmlns:p14="http://schemas.microsoft.com/office/powerpoint/2010/main" val="640545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91CA-A097-71D9-AEE8-5B3273816E84}"/>
              </a:ext>
            </a:extLst>
          </p:cNvPr>
          <p:cNvSpPr>
            <a:spLocks noGrp="1"/>
          </p:cNvSpPr>
          <p:nvPr>
            <p:ph type="title"/>
          </p:nvPr>
        </p:nvSpPr>
        <p:spPr>
          <a:xfrm>
            <a:off x="572766" y="197052"/>
            <a:ext cx="4309200" cy="678602"/>
          </a:xfrm>
        </p:spPr>
        <p:txBody>
          <a:bodyPr/>
          <a:lstStyle/>
          <a:p>
            <a:r>
              <a:rPr lang="en-GB" dirty="0"/>
              <a:t>Working Of Algorithms</a:t>
            </a:r>
          </a:p>
        </p:txBody>
      </p:sp>
      <p:sp>
        <p:nvSpPr>
          <p:cNvPr id="5" name="Slide Number Placeholder 4">
            <a:extLst>
              <a:ext uri="{FF2B5EF4-FFF2-40B4-BE49-F238E27FC236}">
                <a16:creationId xmlns:a16="http://schemas.microsoft.com/office/drawing/2014/main" id="{461DADD6-AD5A-F7B8-D499-F0448FBB2E5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6" name="Title 1">
            <a:extLst>
              <a:ext uri="{FF2B5EF4-FFF2-40B4-BE49-F238E27FC236}">
                <a16:creationId xmlns:a16="http://schemas.microsoft.com/office/drawing/2014/main" id="{747180F4-46B9-1058-A616-AB22A85490BB}"/>
              </a:ext>
            </a:extLst>
          </p:cNvPr>
          <p:cNvSpPr txBox="1">
            <a:spLocks/>
          </p:cNvSpPr>
          <p:nvPr/>
        </p:nvSpPr>
        <p:spPr>
          <a:xfrm>
            <a:off x="572765" y="992631"/>
            <a:ext cx="7664584" cy="35276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athway Extreme Thin"/>
              <a:buNone/>
              <a:defRPr sz="3000" b="0" i="0" u="none" strike="noStrike" cap="none">
                <a:solidFill>
                  <a:schemeClr val="dk1"/>
                </a:solidFill>
                <a:latin typeface="Pathway Extreme Thin"/>
                <a:ea typeface="Pathway Extreme Thin"/>
                <a:cs typeface="Pathway Extreme Thin"/>
                <a:sym typeface="Pathway Extreme Thin"/>
              </a:defRPr>
            </a:lvl1pPr>
            <a:lvl2pPr marR="0" lvl="1" algn="l" rtl="0">
              <a:lnSpc>
                <a:spcPct val="100000"/>
              </a:lnSpc>
              <a:spcBef>
                <a:spcPts val="0"/>
              </a:spcBef>
              <a:spcAft>
                <a:spcPts val="0"/>
              </a:spcAft>
              <a:buClr>
                <a:schemeClr val="dk1"/>
              </a:buClr>
              <a:buSzPts val="3500"/>
              <a:buFont typeface="Pathway Extreme Thin"/>
              <a:buNone/>
              <a:defRPr sz="3500" b="0" i="0" u="none" strike="noStrike" cap="none">
                <a:solidFill>
                  <a:schemeClr val="dk1"/>
                </a:solidFill>
                <a:latin typeface="Pathway Extreme Thin"/>
                <a:ea typeface="Pathway Extreme Thin"/>
                <a:cs typeface="Pathway Extreme Thin"/>
                <a:sym typeface="Pathway Extreme Thin"/>
              </a:defRPr>
            </a:lvl2pPr>
            <a:lvl3pPr marR="0" lvl="2" algn="l" rtl="0">
              <a:lnSpc>
                <a:spcPct val="100000"/>
              </a:lnSpc>
              <a:spcBef>
                <a:spcPts val="0"/>
              </a:spcBef>
              <a:spcAft>
                <a:spcPts val="0"/>
              </a:spcAft>
              <a:buClr>
                <a:schemeClr val="dk1"/>
              </a:buClr>
              <a:buSzPts val="3500"/>
              <a:buFont typeface="Pathway Extreme Thin"/>
              <a:buNone/>
              <a:defRPr sz="3500" b="0" i="0" u="none" strike="noStrike" cap="none">
                <a:solidFill>
                  <a:schemeClr val="dk1"/>
                </a:solidFill>
                <a:latin typeface="Pathway Extreme Thin"/>
                <a:ea typeface="Pathway Extreme Thin"/>
                <a:cs typeface="Pathway Extreme Thin"/>
                <a:sym typeface="Pathway Extreme Thin"/>
              </a:defRPr>
            </a:lvl3pPr>
            <a:lvl4pPr marR="0" lvl="3" algn="l" rtl="0">
              <a:lnSpc>
                <a:spcPct val="100000"/>
              </a:lnSpc>
              <a:spcBef>
                <a:spcPts val="0"/>
              </a:spcBef>
              <a:spcAft>
                <a:spcPts val="0"/>
              </a:spcAft>
              <a:buClr>
                <a:schemeClr val="dk1"/>
              </a:buClr>
              <a:buSzPts val="3500"/>
              <a:buFont typeface="Pathway Extreme Thin"/>
              <a:buNone/>
              <a:defRPr sz="3500" b="0" i="0" u="none" strike="noStrike" cap="none">
                <a:solidFill>
                  <a:schemeClr val="dk1"/>
                </a:solidFill>
                <a:latin typeface="Pathway Extreme Thin"/>
                <a:ea typeface="Pathway Extreme Thin"/>
                <a:cs typeface="Pathway Extreme Thin"/>
                <a:sym typeface="Pathway Extreme Thin"/>
              </a:defRPr>
            </a:lvl4pPr>
            <a:lvl5pPr marR="0" lvl="4" algn="l" rtl="0">
              <a:lnSpc>
                <a:spcPct val="100000"/>
              </a:lnSpc>
              <a:spcBef>
                <a:spcPts val="0"/>
              </a:spcBef>
              <a:spcAft>
                <a:spcPts val="0"/>
              </a:spcAft>
              <a:buClr>
                <a:schemeClr val="dk1"/>
              </a:buClr>
              <a:buSzPts val="3500"/>
              <a:buFont typeface="Pathway Extreme Thin"/>
              <a:buNone/>
              <a:defRPr sz="3500" b="0" i="0" u="none" strike="noStrike" cap="none">
                <a:solidFill>
                  <a:schemeClr val="dk1"/>
                </a:solidFill>
                <a:latin typeface="Pathway Extreme Thin"/>
                <a:ea typeface="Pathway Extreme Thin"/>
                <a:cs typeface="Pathway Extreme Thin"/>
                <a:sym typeface="Pathway Extreme Thin"/>
              </a:defRPr>
            </a:lvl5pPr>
            <a:lvl6pPr marR="0" lvl="5" algn="l" rtl="0">
              <a:lnSpc>
                <a:spcPct val="100000"/>
              </a:lnSpc>
              <a:spcBef>
                <a:spcPts val="0"/>
              </a:spcBef>
              <a:spcAft>
                <a:spcPts val="0"/>
              </a:spcAft>
              <a:buClr>
                <a:schemeClr val="dk1"/>
              </a:buClr>
              <a:buSzPts val="3500"/>
              <a:buFont typeface="Pathway Extreme Thin"/>
              <a:buNone/>
              <a:defRPr sz="3500" b="0" i="0" u="none" strike="noStrike" cap="none">
                <a:solidFill>
                  <a:schemeClr val="dk1"/>
                </a:solidFill>
                <a:latin typeface="Pathway Extreme Thin"/>
                <a:ea typeface="Pathway Extreme Thin"/>
                <a:cs typeface="Pathway Extreme Thin"/>
                <a:sym typeface="Pathway Extreme Thin"/>
              </a:defRPr>
            </a:lvl6pPr>
            <a:lvl7pPr marR="0" lvl="6" algn="l" rtl="0">
              <a:lnSpc>
                <a:spcPct val="100000"/>
              </a:lnSpc>
              <a:spcBef>
                <a:spcPts val="0"/>
              </a:spcBef>
              <a:spcAft>
                <a:spcPts val="0"/>
              </a:spcAft>
              <a:buClr>
                <a:schemeClr val="dk1"/>
              </a:buClr>
              <a:buSzPts val="3500"/>
              <a:buFont typeface="Pathway Extreme Thin"/>
              <a:buNone/>
              <a:defRPr sz="3500" b="0" i="0" u="none" strike="noStrike" cap="none">
                <a:solidFill>
                  <a:schemeClr val="dk1"/>
                </a:solidFill>
                <a:latin typeface="Pathway Extreme Thin"/>
                <a:ea typeface="Pathway Extreme Thin"/>
                <a:cs typeface="Pathway Extreme Thin"/>
                <a:sym typeface="Pathway Extreme Thin"/>
              </a:defRPr>
            </a:lvl7pPr>
            <a:lvl8pPr marR="0" lvl="7" algn="l" rtl="0">
              <a:lnSpc>
                <a:spcPct val="100000"/>
              </a:lnSpc>
              <a:spcBef>
                <a:spcPts val="0"/>
              </a:spcBef>
              <a:spcAft>
                <a:spcPts val="0"/>
              </a:spcAft>
              <a:buClr>
                <a:schemeClr val="dk1"/>
              </a:buClr>
              <a:buSzPts val="3500"/>
              <a:buFont typeface="Pathway Extreme Thin"/>
              <a:buNone/>
              <a:defRPr sz="3500" b="0" i="0" u="none" strike="noStrike" cap="none">
                <a:solidFill>
                  <a:schemeClr val="dk1"/>
                </a:solidFill>
                <a:latin typeface="Pathway Extreme Thin"/>
                <a:ea typeface="Pathway Extreme Thin"/>
                <a:cs typeface="Pathway Extreme Thin"/>
                <a:sym typeface="Pathway Extreme Thin"/>
              </a:defRPr>
            </a:lvl8pPr>
            <a:lvl9pPr marR="0" lvl="8" algn="l" rtl="0">
              <a:lnSpc>
                <a:spcPct val="100000"/>
              </a:lnSpc>
              <a:spcBef>
                <a:spcPts val="0"/>
              </a:spcBef>
              <a:spcAft>
                <a:spcPts val="0"/>
              </a:spcAft>
              <a:buClr>
                <a:schemeClr val="dk1"/>
              </a:buClr>
              <a:buSzPts val="3500"/>
              <a:buFont typeface="Pathway Extreme Thin"/>
              <a:buNone/>
              <a:defRPr sz="3500" b="0" i="0" u="none" strike="noStrike" cap="none">
                <a:solidFill>
                  <a:schemeClr val="dk1"/>
                </a:solidFill>
                <a:latin typeface="Pathway Extreme Thin"/>
                <a:ea typeface="Pathway Extreme Thin"/>
                <a:cs typeface="Pathway Extreme Thin"/>
                <a:sym typeface="Pathway Extreme Thin"/>
              </a:defRPr>
            </a:lvl9pPr>
          </a:lstStyle>
          <a:p>
            <a:r>
              <a:rPr lang="en-GB" sz="2000" b="1" dirty="0">
                <a:latin typeface="Times New Roman" panose="02020603050405020304" pitchFamily="18" charset="0"/>
                <a:cs typeface="Times New Roman" panose="02020603050405020304" pitchFamily="18" charset="0"/>
              </a:rPr>
              <a:t>Random Forest:</a:t>
            </a:r>
          </a:p>
          <a:p>
            <a:endParaRPr lang="en-GB" sz="2000" b="1" dirty="0">
              <a:latin typeface="Times New Roman" panose="02020603050405020304" pitchFamily="18" charset="0"/>
              <a:cs typeface="Times New Roman" panose="02020603050405020304" pitchFamily="18" charset="0"/>
            </a:endParaRPr>
          </a:p>
          <a:p>
            <a:pPr algn="just">
              <a:lnSpc>
                <a:spcPct val="115000"/>
              </a:lnSpc>
              <a:spcAft>
                <a:spcPts val="1000"/>
              </a:spcAft>
            </a:pPr>
            <a:r>
              <a:rPr lang="en-GB" sz="1800" dirty="0">
                <a:latin typeface="Times New Roman" panose="02020603050405020304" pitchFamily="18" charset="0"/>
                <a:cs typeface="Times New Roman" panose="02020603050405020304" pitchFamily="18" charset="0"/>
              </a:rPr>
              <a:t>Step-1: Select random K data points from the training set. </a:t>
            </a:r>
          </a:p>
          <a:p>
            <a:pPr algn="just">
              <a:lnSpc>
                <a:spcPct val="115000"/>
              </a:lnSpc>
              <a:spcAft>
                <a:spcPts val="1000"/>
              </a:spcAft>
            </a:pPr>
            <a:r>
              <a:rPr lang="en-GB" sz="1800" dirty="0">
                <a:latin typeface="Times New Roman" panose="02020603050405020304" pitchFamily="18" charset="0"/>
                <a:cs typeface="Times New Roman" panose="02020603050405020304" pitchFamily="18" charset="0"/>
              </a:rPr>
              <a:t>Step-2: Build the decision trees associated with the selected data points (Subsets).</a:t>
            </a:r>
          </a:p>
          <a:p>
            <a:pPr algn="just">
              <a:lnSpc>
                <a:spcPct val="115000"/>
              </a:lnSpc>
              <a:spcAft>
                <a:spcPts val="1000"/>
              </a:spcAft>
            </a:pPr>
            <a:r>
              <a:rPr lang="en-GB" sz="1800" dirty="0">
                <a:latin typeface="Times New Roman" panose="02020603050405020304" pitchFamily="18" charset="0"/>
                <a:cs typeface="Times New Roman" panose="02020603050405020304" pitchFamily="18" charset="0"/>
              </a:rPr>
              <a:t>Step-3: Choose the number N for decision trees that you want to build. </a:t>
            </a:r>
          </a:p>
          <a:p>
            <a:pPr algn="just">
              <a:lnSpc>
                <a:spcPct val="115000"/>
              </a:lnSpc>
              <a:spcAft>
                <a:spcPts val="1000"/>
              </a:spcAft>
            </a:pPr>
            <a:r>
              <a:rPr lang="en-GB" sz="1800" dirty="0">
                <a:latin typeface="Times New Roman" panose="02020603050405020304" pitchFamily="18" charset="0"/>
                <a:cs typeface="Times New Roman" panose="02020603050405020304" pitchFamily="18" charset="0"/>
              </a:rPr>
              <a:t>Step-4: Repeat Step 1 &amp; 2. </a:t>
            </a:r>
          </a:p>
          <a:p>
            <a:pPr algn="just">
              <a:lnSpc>
                <a:spcPct val="115000"/>
              </a:lnSpc>
              <a:spcAft>
                <a:spcPts val="1000"/>
              </a:spcAft>
            </a:pPr>
            <a:r>
              <a:rPr lang="en-GB" sz="1800" dirty="0">
                <a:latin typeface="Times New Roman" panose="02020603050405020304" pitchFamily="18" charset="0"/>
                <a:cs typeface="Times New Roman" panose="02020603050405020304" pitchFamily="18" charset="0"/>
              </a:rPr>
              <a:t>Step-5: For new data points, find the predictions of each decision tree, and assign the new data points to the category that wins the majority votes. </a:t>
            </a:r>
            <a:endParaRPr lang="en-GB" sz="18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8348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76822B-2AB4-8055-B881-D22B5AE9A891}"/>
              </a:ext>
            </a:extLst>
          </p:cNvPr>
          <p:cNvSpPr>
            <a:spLocks noGrp="1"/>
          </p:cNvSpPr>
          <p:nvPr>
            <p:ph type="body" idx="1"/>
          </p:nvPr>
        </p:nvSpPr>
        <p:spPr>
          <a:xfrm>
            <a:off x="379036" y="263174"/>
            <a:ext cx="7393363" cy="3433171"/>
          </a:xfrm>
        </p:spPr>
        <p:txBody>
          <a:bodyPr/>
          <a:lstStyle/>
          <a:p>
            <a:pPr marL="139700" indent="0">
              <a:buNone/>
            </a:pPr>
            <a:r>
              <a:rPr lang="en-GB" sz="2000" b="1" dirty="0">
                <a:latin typeface="Times New Roman" panose="02020603050405020304" pitchFamily="18" charset="0"/>
                <a:cs typeface="Times New Roman" panose="02020603050405020304" pitchFamily="18" charset="0"/>
              </a:rPr>
              <a:t>Decision Tree</a:t>
            </a:r>
          </a:p>
        </p:txBody>
      </p:sp>
      <p:sp>
        <p:nvSpPr>
          <p:cNvPr id="5" name="Slide Number Placeholder 4">
            <a:extLst>
              <a:ext uri="{FF2B5EF4-FFF2-40B4-BE49-F238E27FC236}">
                <a16:creationId xmlns:a16="http://schemas.microsoft.com/office/drawing/2014/main" id="{AD984AAE-29C9-48B3-1AE8-3BBCBAD21CE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
        <p:nvSpPr>
          <p:cNvPr id="7" name="TextBox 6">
            <a:extLst>
              <a:ext uri="{FF2B5EF4-FFF2-40B4-BE49-F238E27FC236}">
                <a16:creationId xmlns:a16="http://schemas.microsoft.com/office/drawing/2014/main" id="{EF92FE31-0BEB-33A2-6857-17849C0F1127}"/>
              </a:ext>
            </a:extLst>
          </p:cNvPr>
          <p:cNvSpPr txBox="1"/>
          <p:nvPr/>
        </p:nvSpPr>
        <p:spPr>
          <a:xfrm>
            <a:off x="526941" y="889860"/>
            <a:ext cx="6431798" cy="3366563"/>
          </a:xfrm>
          <a:prstGeom prst="rect">
            <a:avLst/>
          </a:prstGeom>
          <a:noFill/>
        </p:spPr>
        <p:txBody>
          <a:bodyPr wrap="square">
            <a:spAutoFit/>
          </a:bodyPr>
          <a:lstStyle/>
          <a:p>
            <a:pPr>
              <a:lnSpc>
                <a:spcPct val="150000"/>
              </a:lnSpc>
            </a:pPr>
            <a:r>
              <a:rPr lang="en-GB" sz="1800" dirty="0">
                <a:latin typeface="Times New Roman" panose="02020603050405020304" pitchFamily="18" charset="0"/>
                <a:cs typeface="Times New Roman" panose="02020603050405020304" pitchFamily="18" charset="0"/>
              </a:rPr>
              <a:t>Step 1: Start with the entire dataset at the root node. </a:t>
            </a:r>
          </a:p>
          <a:p>
            <a:pPr>
              <a:lnSpc>
                <a:spcPct val="150000"/>
              </a:lnSpc>
            </a:pPr>
            <a:r>
              <a:rPr lang="en-GB" sz="1800" dirty="0">
                <a:latin typeface="Times New Roman" panose="02020603050405020304" pitchFamily="18" charset="0"/>
                <a:cs typeface="Times New Roman" panose="02020603050405020304" pitchFamily="18" charset="0"/>
              </a:rPr>
              <a:t>Step 2: Select the best feature to split the data at the root node. </a:t>
            </a:r>
          </a:p>
          <a:p>
            <a:pPr>
              <a:lnSpc>
                <a:spcPct val="150000"/>
              </a:lnSpc>
            </a:pPr>
            <a:r>
              <a:rPr lang="en-GB" sz="1800" dirty="0">
                <a:latin typeface="Times New Roman" panose="02020603050405020304" pitchFamily="18" charset="0"/>
                <a:cs typeface="Times New Roman" panose="02020603050405020304" pitchFamily="18" charset="0"/>
              </a:rPr>
              <a:t>Step 3: Split the dataset into subsets based on the chosen feature and split point. </a:t>
            </a:r>
          </a:p>
          <a:p>
            <a:pPr>
              <a:lnSpc>
                <a:spcPct val="150000"/>
              </a:lnSpc>
            </a:pPr>
            <a:r>
              <a:rPr lang="en-GB" sz="1800" dirty="0">
                <a:latin typeface="Times New Roman" panose="02020603050405020304" pitchFamily="18" charset="0"/>
                <a:cs typeface="Times New Roman" panose="02020603050405020304" pitchFamily="18" charset="0"/>
              </a:rPr>
              <a:t>Step 4: Repeat Steps 2 &amp; 3 for each subset to build the tree. </a:t>
            </a:r>
          </a:p>
          <a:p>
            <a:pPr>
              <a:lnSpc>
                <a:spcPct val="150000"/>
              </a:lnSpc>
            </a:pPr>
            <a:r>
              <a:rPr lang="en-GB" sz="1800" dirty="0">
                <a:latin typeface="Times New Roman" panose="02020603050405020304" pitchFamily="18" charset="0"/>
                <a:cs typeface="Times New Roman" panose="02020603050405020304" pitchFamily="18" charset="0"/>
              </a:rPr>
              <a:t>Step 5: Assign a final prediction to each leaf node. </a:t>
            </a:r>
          </a:p>
          <a:p>
            <a:pPr>
              <a:lnSpc>
                <a:spcPct val="150000"/>
              </a:lnSpc>
            </a:pPr>
            <a:r>
              <a:rPr lang="en-GB" sz="1800" dirty="0">
                <a:latin typeface="Times New Roman" panose="02020603050405020304" pitchFamily="18" charset="0"/>
                <a:cs typeface="Times New Roman" panose="02020603050405020304" pitchFamily="18" charset="0"/>
              </a:rPr>
              <a:t>Step 6: For new data points, pass them down the tree to reach a leaf node and output the prediction. </a:t>
            </a:r>
          </a:p>
        </p:txBody>
      </p:sp>
    </p:spTree>
    <p:extLst>
      <p:ext uri="{BB962C8B-B14F-4D97-AF65-F5344CB8AC3E}">
        <p14:creationId xmlns:p14="http://schemas.microsoft.com/office/powerpoint/2010/main" val="4109055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699B9E-2AA6-0EC8-4B24-B06C9CA77546}"/>
              </a:ext>
            </a:extLst>
          </p:cNvPr>
          <p:cNvSpPr>
            <a:spLocks noGrp="1"/>
          </p:cNvSpPr>
          <p:nvPr>
            <p:ph type="body" idx="1"/>
          </p:nvPr>
        </p:nvSpPr>
        <p:spPr>
          <a:xfrm>
            <a:off x="0" y="92692"/>
            <a:ext cx="5417329" cy="3030215"/>
          </a:xfrm>
        </p:spPr>
        <p:txBody>
          <a:bodyPr/>
          <a:lstStyle/>
          <a:p>
            <a:pPr marL="139700" indent="0">
              <a:buNone/>
            </a:pPr>
            <a:r>
              <a:rPr lang="en-GB" sz="2000" b="1" dirty="0">
                <a:latin typeface="Times New Roman" panose="02020603050405020304" pitchFamily="18" charset="0"/>
                <a:cs typeface="Times New Roman" panose="02020603050405020304" pitchFamily="18" charset="0"/>
              </a:rPr>
              <a:t>Multilayer Perceptron</a:t>
            </a:r>
          </a:p>
        </p:txBody>
      </p:sp>
      <p:sp>
        <p:nvSpPr>
          <p:cNvPr id="5" name="Slide Number Placeholder 4">
            <a:extLst>
              <a:ext uri="{FF2B5EF4-FFF2-40B4-BE49-F238E27FC236}">
                <a16:creationId xmlns:a16="http://schemas.microsoft.com/office/drawing/2014/main" id="{BA90A97F-6758-A659-A874-D914165BD8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
        <p:nvSpPr>
          <p:cNvPr id="7" name="TextBox 6">
            <a:extLst>
              <a:ext uri="{FF2B5EF4-FFF2-40B4-BE49-F238E27FC236}">
                <a16:creationId xmlns:a16="http://schemas.microsoft.com/office/drawing/2014/main" id="{37ABE9C6-ED30-7ED7-D556-965B3537C6CC}"/>
              </a:ext>
            </a:extLst>
          </p:cNvPr>
          <p:cNvSpPr txBox="1"/>
          <p:nvPr/>
        </p:nvSpPr>
        <p:spPr>
          <a:xfrm>
            <a:off x="191204" y="617840"/>
            <a:ext cx="9053535" cy="4293483"/>
          </a:xfrm>
          <a:prstGeom prst="rect">
            <a:avLst/>
          </a:prstGeom>
          <a:noFill/>
        </p:spPr>
        <p:txBody>
          <a:bodyPr wrap="square">
            <a:spAutoFit/>
          </a:bodyPr>
          <a:lstStyle/>
          <a:p>
            <a:pPr algn="just"/>
            <a:r>
              <a:rPr lang="en-GB" sz="1300" dirty="0">
                <a:latin typeface="Times New Roman" panose="02020603050405020304" pitchFamily="18" charset="0"/>
                <a:cs typeface="Times New Roman" panose="02020603050405020304" pitchFamily="18" charset="0"/>
              </a:rPr>
              <a:t>Step 1: </a:t>
            </a:r>
          </a:p>
          <a:p>
            <a:pPr algn="just"/>
            <a:r>
              <a:rPr lang="en-GB" sz="1300" dirty="0">
                <a:latin typeface="Times New Roman" panose="02020603050405020304" pitchFamily="18" charset="0"/>
                <a:cs typeface="Times New Roman" panose="02020603050405020304" pitchFamily="18" charset="0"/>
              </a:rPr>
              <a:t>Input Layer </a:t>
            </a:r>
          </a:p>
          <a:p>
            <a:pPr algn="just"/>
            <a:r>
              <a:rPr lang="en-GB" sz="1300" dirty="0">
                <a:latin typeface="Times New Roman" panose="02020603050405020304" pitchFamily="18" charset="0"/>
                <a:cs typeface="Times New Roman" panose="02020603050405020304" pitchFamily="18" charset="0"/>
              </a:rPr>
              <a:t>• The input features are fed into the input layer, with each feature represented by a neuron. </a:t>
            </a:r>
          </a:p>
          <a:p>
            <a:pPr algn="just"/>
            <a:r>
              <a:rPr lang="en-GB" sz="1300" dirty="0">
                <a:latin typeface="Times New Roman" panose="02020603050405020304" pitchFamily="18" charset="0"/>
                <a:cs typeface="Times New Roman" panose="02020603050405020304" pitchFamily="18" charset="0"/>
              </a:rPr>
              <a:t>Step 2: Forward Propagation </a:t>
            </a:r>
          </a:p>
          <a:p>
            <a:pPr algn="just"/>
            <a:r>
              <a:rPr lang="en-GB" sz="1300" dirty="0">
                <a:latin typeface="Times New Roman" panose="02020603050405020304" pitchFamily="18" charset="0"/>
                <a:cs typeface="Times New Roman" panose="02020603050405020304" pitchFamily="18" charset="0"/>
              </a:rPr>
              <a:t>• Hidden Layers: Each neuron computes a weighted sum of its inputs, applies an activation function, and passes the result to the next layer.</a:t>
            </a:r>
          </a:p>
          <a:p>
            <a:pPr algn="just"/>
            <a:r>
              <a:rPr lang="en-GB" sz="1300" dirty="0">
                <a:latin typeface="Times New Roman" panose="02020603050405020304" pitchFamily="18" charset="0"/>
                <a:cs typeface="Times New Roman" panose="02020603050405020304" pitchFamily="18" charset="0"/>
              </a:rPr>
              <a:t> • This process repeats through all hidden layers. </a:t>
            </a:r>
          </a:p>
          <a:p>
            <a:pPr algn="just"/>
            <a:r>
              <a:rPr lang="en-GB" sz="1300" dirty="0">
                <a:latin typeface="Times New Roman" panose="02020603050405020304" pitchFamily="18" charset="0"/>
                <a:cs typeface="Times New Roman" panose="02020603050405020304" pitchFamily="18" charset="0"/>
              </a:rPr>
              <a:t>Step 3: </a:t>
            </a:r>
          </a:p>
          <a:p>
            <a:pPr algn="just"/>
            <a:r>
              <a:rPr lang="en-GB" sz="1300" dirty="0">
                <a:latin typeface="Times New Roman" panose="02020603050405020304" pitchFamily="18" charset="0"/>
                <a:cs typeface="Times New Roman" panose="02020603050405020304" pitchFamily="18" charset="0"/>
              </a:rPr>
              <a:t>Output Layer </a:t>
            </a:r>
          </a:p>
          <a:p>
            <a:pPr algn="just"/>
            <a:r>
              <a:rPr lang="en-GB" sz="1300" dirty="0">
                <a:latin typeface="Times New Roman" panose="02020603050405020304" pitchFamily="18" charset="0"/>
                <a:cs typeface="Times New Roman" panose="02020603050405020304" pitchFamily="18" charset="0"/>
              </a:rPr>
              <a:t>• The final layer computes the output, applying an activation function if needed (e.g., </a:t>
            </a:r>
            <a:r>
              <a:rPr lang="en-GB" sz="1300" dirty="0" err="1">
                <a:latin typeface="Times New Roman" panose="02020603050405020304" pitchFamily="18" charset="0"/>
                <a:cs typeface="Times New Roman" panose="02020603050405020304" pitchFamily="18" charset="0"/>
              </a:rPr>
              <a:t>Softmax</a:t>
            </a:r>
            <a:r>
              <a:rPr lang="en-GB" sz="1300" dirty="0">
                <a:latin typeface="Times New Roman" panose="02020603050405020304" pitchFamily="18" charset="0"/>
                <a:cs typeface="Times New Roman" panose="02020603050405020304" pitchFamily="18" charset="0"/>
              </a:rPr>
              <a:t> for classification). </a:t>
            </a:r>
          </a:p>
          <a:p>
            <a:pPr algn="just"/>
            <a:r>
              <a:rPr lang="en-GB" sz="1300" dirty="0">
                <a:latin typeface="Times New Roman" panose="02020603050405020304" pitchFamily="18" charset="0"/>
                <a:cs typeface="Times New Roman" panose="02020603050405020304" pitchFamily="18" charset="0"/>
              </a:rPr>
              <a:t>Step 4: </a:t>
            </a:r>
          </a:p>
          <a:p>
            <a:pPr algn="just"/>
            <a:r>
              <a:rPr lang="en-GB" sz="1300" dirty="0">
                <a:latin typeface="Times New Roman" panose="02020603050405020304" pitchFamily="18" charset="0"/>
                <a:cs typeface="Times New Roman" panose="02020603050405020304" pitchFamily="18" charset="0"/>
              </a:rPr>
              <a:t>Loss Calculation </a:t>
            </a:r>
          </a:p>
          <a:p>
            <a:pPr algn="just"/>
            <a:r>
              <a:rPr lang="en-GB" sz="1300" dirty="0">
                <a:latin typeface="Times New Roman" panose="02020603050405020304" pitchFamily="18" charset="0"/>
                <a:cs typeface="Times New Roman" panose="02020603050405020304" pitchFamily="18" charset="0"/>
              </a:rPr>
              <a:t>• The difference between the predicted and actual output is calculated using a loss function. </a:t>
            </a:r>
          </a:p>
          <a:p>
            <a:pPr algn="just"/>
            <a:r>
              <a:rPr lang="en-GB" sz="1300" dirty="0">
                <a:latin typeface="Times New Roman" panose="02020603050405020304" pitchFamily="18" charset="0"/>
                <a:cs typeface="Times New Roman" panose="02020603050405020304" pitchFamily="18" charset="0"/>
              </a:rPr>
              <a:t>Step 5: Backpropagation </a:t>
            </a:r>
          </a:p>
          <a:p>
            <a:pPr algn="just"/>
            <a:r>
              <a:rPr lang="en-GB" sz="1300" dirty="0">
                <a:latin typeface="Times New Roman" panose="02020603050405020304" pitchFamily="18" charset="0"/>
                <a:cs typeface="Times New Roman" panose="02020603050405020304" pitchFamily="18" charset="0"/>
              </a:rPr>
              <a:t>• The error is backpropagated to update the weights using gradient descent. </a:t>
            </a:r>
          </a:p>
          <a:p>
            <a:pPr algn="just"/>
            <a:r>
              <a:rPr lang="en-GB" sz="1300" dirty="0">
                <a:latin typeface="Times New Roman" panose="02020603050405020304" pitchFamily="18" charset="0"/>
                <a:cs typeface="Times New Roman" panose="02020603050405020304" pitchFamily="18" charset="0"/>
              </a:rPr>
              <a:t>Step 6: </a:t>
            </a:r>
          </a:p>
          <a:p>
            <a:pPr algn="just"/>
            <a:r>
              <a:rPr lang="en-GB" sz="1300" dirty="0">
                <a:latin typeface="Times New Roman" panose="02020603050405020304" pitchFamily="18" charset="0"/>
                <a:cs typeface="Times New Roman" panose="02020603050405020304" pitchFamily="18" charset="0"/>
              </a:rPr>
              <a:t>Training </a:t>
            </a:r>
          </a:p>
          <a:p>
            <a:pPr algn="just"/>
            <a:r>
              <a:rPr lang="en-GB" sz="1300" dirty="0">
                <a:latin typeface="Times New Roman" panose="02020603050405020304" pitchFamily="18" charset="0"/>
                <a:cs typeface="Times New Roman" panose="02020603050405020304" pitchFamily="18" charset="0"/>
              </a:rPr>
              <a:t>• Repeat forward propagation, loss calculation, and backpropagation for several iterations to minimize the loss. </a:t>
            </a:r>
          </a:p>
          <a:p>
            <a:pPr algn="just"/>
            <a:r>
              <a:rPr lang="en-GB" sz="1300" dirty="0">
                <a:latin typeface="Times New Roman" panose="02020603050405020304" pitchFamily="18" charset="0"/>
                <a:cs typeface="Times New Roman" panose="02020603050405020304" pitchFamily="18" charset="0"/>
              </a:rPr>
              <a:t>Step 7: </a:t>
            </a:r>
          </a:p>
          <a:p>
            <a:pPr algn="just"/>
            <a:r>
              <a:rPr lang="en-GB" sz="1300" dirty="0">
                <a:latin typeface="Times New Roman" panose="02020603050405020304" pitchFamily="18" charset="0"/>
                <a:cs typeface="Times New Roman" panose="02020603050405020304" pitchFamily="18" charset="0"/>
              </a:rPr>
              <a:t>Prediction </a:t>
            </a:r>
          </a:p>
          <a:p>
            <a:pPr algn="just"/>
            <a:r>
              <a:rPr lang="en-GB" sz="1300" dirty="0">
                <a:latin typeface="Times New Roman" panose="02020603050405020304" pitchFamily="18" charset="0"/>
                <a:cs typeface="Times New Roman" panose="02020603050405020304" pitchFamily="18" charset="0"/>
              </a:rPr>
              <a:t>• After training, the MLP makes predictions on new data using forward propagation.</a:t>
            </a:r>
          </a:p>
        </p:txBody>
      </p:sp>
    </p:spTree>
    <p:extLst>
      <p:ext uri="{BB962C8B-B14F-4D97-AF65-F5344CB8AC3E}">
        <p14:creationId xmlns:p14="http://schemas.microsoft.com/office/powerpoint/2010/main" val="286847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4E41-55AC-6C23-6AC2-3E54C5490312}"/>
              </a:ext>
            </a:extLst>
          </p:cNvPr>
          <p:cNvSpPr>
            <a:spLocks noGrp="1"/>
          </p:cNvSpPr>
          <p:nvPr>
            <p:ph type="title"/>
          </p:nvPr>
        </p:nvSpPr>
        <p:spPr>
          <a:xfrm>
            <a:off x="315398" y="79389"/>
            <a:ext cx="3833700" cy="572700"/>
          </a:xfrm>
        </p:spPr>
        <p:txBody>
          <a:bodyPr/>
          <a:lstStyle/>
          <a:p>
            <a:r>
              <a:rPr lang="en-GB" dirty="0"/>
              <a:t>Project Pipeline</a:t>
            </a:r>
          </a:p>
        </p:txBody>
      </p:sp>
      <p:sp>
        <p:nvSpPr>
          <p:cNvPr id="5" name="Slide Number Placeholder 4">
            <a:extLst>
              <a:ext uri="{FF2B5EF4-FFF2-40B4-BE49-F238E27FC236}">
                <a16:creationId xmlns:a16="http://schemas.microsoft.com/office/drawing/2014/main" id="{B353AC7A-4CCD-2A93-FD59-6D3818FC642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pic>
        <p:nvPicPr>
          <p:cNvPr id="9" name="Picture 8">
            <a:extLst>
              <a:ext uri="{FF2B5EF4-FFF2-40B4-BE49-F238E27FC236}">
                <a16:creationId xmlns:a16="http://schemas.microsoft.com/office/drawing/2014/main" id="{B2F1C7B1-8C96-7775-55CD-42E37F2DBD7B}"/>
              </a:ext>
            </a:extLst>
          </p:cNvPr>
          <p:cNvPicPr>
            <a:picLocks noChangeAspect="1"/>
          </p:cNvPicPr>
          <p:nvPr/>
        </p:nvPicPr>
        <p:blipFill>
          <a:blip r:embed="rId2"/>
          <a:stretch>
            <a:fillRect/>
          </a:stretch>
        </p:blipFill>
        <p:spPr>
          <a:xfrm>
            <a:off x="1626500" y="724541"/>
            <a:ext cx="4871404" cy="4339570"/>
          </a:xfrm>
          <a:prstGeom prst="rect">
            <a:avLst/>
          </a:prstGeom>
        </p:spPr>
      </p:pic>
    </p:spTree>
    <p:extLst>
      <p:ext uri="{BB962C8B-B14F-4D97-AF65-F5344CB8AC3E}">
        <p14:creationId xmlns:p14="http://schemas.microsoft.com/office/powerpoint/2010/main" val="1415143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601A-265A-F63B-3940-8C9A796A2D2D}"/>
              </a:ext>
            </a:extLst>
          </p:cNvPr>
          <p:cNvSpPr>
            <a:spLocks noGrp="1"/>
          </p:cNvSpPr>
          <p:nvPr>
            <p:ph type="title"/>
          </p:nvPr>
        </p:nvSpPr>
        <p:spPr/>
        <p:txBody>
          <a:bodyPr/>
          <a:lstStyle/>
          <a:p>
            <a:r>
              <a:rPr lang="en-GB" dirty="0"/>
              <a:t>Timeline</a:t>
            </a:r>
          </a:p>
        </p:txBody>
      </p:sp>
      <p:sp>
        <p:nvSpPr>
          <p:cNvPr id="3" name="Text Placeholder 2">
            <a:extLst>
              <a:ext uri="{FF2B5EF4-FFF2-40B4-BE49-F238E27FC236}">
                <a16:creationId xmlns:a16="http://schemas.microsoft.com/office/drawing/2014/main" id="{D8E95B1E-9C87-4012-95CF-17F46469518D}"/>
              </a:ext>
            </a:extLst>
          </p:cNvPr>
          <p:cNvSpPr>
            <a:spLocks noGrp="1"/>
          </p:cNvSpPr>
          <p:nvPr>
            <p:ph type="body" idx="1"/>
          </p:nvPr>
        </p:nvSpPr>
        <p:spPr>
          <a:xfrm>
            <a:off x="720000" y="1177574"/>
            <a:ext cx="6587108" cy="3342701"/>
          </a:xfrm>
        </p:spPr>
        <p:txBody>
          <a:bodyPr/>
          <a:lstStyle/>
          <a:p>
            <a:r>
              <a:rPr lang="en-GB" sz="2000" dirty="0"/>
              <a:t>Sprint release 1:</a:t>
            </a:r>
          </a:p>
          <a:p>
            <a:pPr marL="139700" indent="0">
              <a:buNone/>
            </a:pPr>
            <a:r>
              <a:rPr lang="en-GB" sz="2000" dirty="0"/>
              <a:t>	Resampling and Feature Extraction</a:t>
            </a:r>
          </a:p>
          <a:p>
            <a:pPr marL="139700" indent="0">
              <a:buNone/>
            </a:pPr>
            <a:endParaRPr lang="en-GB" sz="2000" dirty="0"/>
          </a:p>
          <a:p>
            <a:r>
              <a:rPr lang="en-GB" sz="2000" dirty="0"/>
              <a:t>Sprint release 2:</a:t>
            </a:r>
          </a:p>
          <a:p>
            <a:pPr marL="139700" indent="0">
              <a:buNone/>
            </a:pPr>
            <a:r>
              <a:rPr lang="en-GB" sz="2000" dirty="0"/>
              <a:t>	Model building using RF , DT and MLP</a:t>
            </a:r>
          </a:p>
          <a:p>
            <a:pPr marL="139700" indent="0">
              <a:buNone/>
            </a:pPr>
            <a:endParaRPr lang="en-GB" sz="2000" dirty="0"/>
          </a:p>
          <a:p>
            <a:r>
              <a:rPr lang="en-GB" sz="2000" dirty="0"/>
              <a:t>Sprint release 3:</a:t>
            </a:r>
          </a:p>
          <a:p>
            <a:pPr marL="139700" indent="0">
              <a:buNone/>
            </a:pPr>
            <a:r>
              <a:rPr lang="en-GB" sz="2000" dirty="0"/>
              <a:t>	Interface design and Deployment</a:t>
            </a:r>
          </a:p>
        </p:txBody>
      </p:sp>
      <p:sp>
        <p:nvSpPr>
          <p:cNvPr id="5" name="Slide Number Placeholder 4">
            <a:extLst>
              <a:ext uri="{FF2B5EF4-FFF2-40B4-BE49-F238E27FC236}">
                <a16:creationId xmlns:a16="http://schemas.microsoft.com/office/drawing/2014/main" id="{ED3C3E00-7610-F43B-F948-F412040B34E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1925103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2"/>
          <p:cNvSpPr txBox="1">
            <a:spLocks noGrp="1"/>
          </p:cNvSpPr>
          <p:nvPr>
            <p:ph type="title"/>
          </p:nvPr>
        </p:nvSpPr>
        <p:spPr>
          <a:xfrm>
            <a:off x="715250" y="15707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Table of contents</a:t>
            </a:r>
            <a:endParaRPr dirty="0"/>
          </a:p>
        </p:txBody>
      </p:sp>
      <p:sp>
        <p:nvSpPr>
          <p:cNvPr id="316" name="Google Shape;316;p32"/>
          <p:cNvSpPr txBox="1">
            <a:spLocks noGrp="1"/>
          </p:cNvSpPr>
          <p:nvPr>
            <p:ph type="title" idx="2"/>
          </p:nvPr>
        </p:nvSpPr>
        <p:spPr>
          <a:xfrm>
            <a:off x="720000" y="799451"/>
            <a:ext cx="1326300" cy="7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317" name="Google Shape;317;p32"/>
          <p:cNvSpPr txBox="1">
            <a:spLocks noGrp="1"/>
          </p:cNvSpPr>
          <p:nvPr>
            <p:ph type="subTitle" idx="1"/>
          </p:nvPr>
        </p:nvSpPr>
        <p:spPr>
          <a:xfrm>
            <a:off x="2116325" y="940851"/>
            <a:ext cx="230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Abstract</a:t>
            </a:r>
            <a:endParaRPr dirty="0"/>
          </a:p>
        </p:txBody>
      </p:sp>
      <p:sp>
        <p:nvSpPr>
          <p:cNvPr id="318" name="Google Shape;318;p32"/>
          <p:cNvSpPr txBox="1">
            <a:spLocks noGrp="1"/>
          </p:cNvSpPr>
          <p:nvPr>
            <p:ph type="sldNum" idx="12"/>
          </p:nvPr>
        </p:nvSpPr>
        <p:spPr>
          <a:xfrm>
            <a:off x="8467300" y="4520275"/>
            <a:ext cx="5814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
        <p:nvSpPr>
          <p:cNvPr id="319" name="Google Shape;319;p32"/>
          <p:cNvSpPr txBox="1">
            <a:spLocks noGrp="1"/>
          </p:cNvSpPr>
          <p:nvPr>
            <p:ph type="title" idx="3"/>
          </p:nvPr>
        </p:nvSpPr>
        <p:spPr>
          <a:xfrm>
            <a:off x="715250" y="2049695"/>
            <a:ext cx="1326300" cy="7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20" name="Google Shape;320;p32"/>
          <p:cNvSpPr txBox="1">
            <a:spLocks noGrp="1"/>
          </p:cNvSpPr>
          <p:nvPr>
            <p:ph type="subTitle" idx="4"/>
          </p:nvPr>
        </p:nvSpPr>
        <p:spPr>
          <a:xfrm>
            <a:off x="2111575" y="2216998"/>
            <a:ext cx="230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321" name="Google Shape;321;p32"/>
          <p:cNvSpPr txBox="1">
            <a:spLocks noGrp="1"/>
          </p:cNvSpPr>
          <p:nvPr>
            <p:ph type="title" idx="5"/>
          </p:nvPr>
        </p:nvSpPr>
        <p:spPr>
          <a:xfrm>
            <a:off x="715250" y="3206146"/>
            <a:ext cx="1326300" cy="7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322" name="Google Shape;322;p32"/>
          <p:cNvSpPr txBox="1">
            <a:spLocks noGrp="1"/>
          </p:cNvSpPr>
          <p:nvPr>
            <p:ph type="subTitle" idx="6"/>
          </p:nvPr>
        </p:nvSpPr>
        <p:spPr>
          <a:xfrm>
            <a:off x="2111575" y="3338593"/>
            <a:ext cx="230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Literature Review</a:t>
            </a:r>
            <a:endParaRPr dirty="0"/>
          </a:p>
        </p:txBody>
      </p:sp>
      <p:sp>
        <p:nvSpPr>
          <p:cNvPr id="323" name="Google Shape;323;p32"/>
          <p:cNvSpPr txBox="1">
            <a:spLocks noGrp="1"/>
          </p:cNvSpPr>
          <p:nvPr>
            <p:ph type="title" idx="7"/>
          </p:nvPr>
        </p:nvSpPr>
        <p:spPr>
          <a:xfrm>
            <a:off x="4745925" y="783360"/>
            <a:ext cx="1326300" cy="7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324" name="Google Shape;324;p32"/>
          <p:cNvSpPr txBox="1">
            <a:spLocks noGrp="1"/>
          </p:cNvSpPr>
          <p:nvPr>
            <p:ph type="subTitle" idx="8"/>
          </p:nvPr>
        </p:nvSpPr>
        <p:spPr>
          <a:xfrm>
            <a:off x="6142250" y="924760"/>
            <a:ext cx="230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Summary Table</a:t>
            </a:r>
            <a:endParaRPr dirty="0"/>
          </a:p>
        </p:txBody>
      </p:sp>
      <p:sp>
        <p:nvSpPr>
          <p:cNvPr id="325" name="Google Shape;325;p32"/>
          <p:cNvSpPr txBox="1">
            <a:spLocks noGrp="1"/>
          </p:cNvSpPr>
          <p:nvPr>
            <p:ph type="title" idx="9"/>
          </p:nvPr>
        </p:nvSpPr>
        <p:spPr>
          <a:xfrm>
            <a:off x="4792200" y="2064225"/>
            <a:ext cx="1326300" cy="7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326" name="Google Shape;326;p32"/>
          <p:cNvSpPr txBox="1">
            <a:spLocks noGrp="1"/>
          </p:cNvSpPr>
          <p:nvPr>
            <p:ph type="subTitle" idx="13"/>
          </p:nvPr>
        </p:nvSpPr>
        <p:spPr>
          <a:xfrm>
            <a:off x="6113750" y="2170125"/>
            <a:ext cx="230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Proposal</a:t>
            </a:r>
            <a:endParaRPr dirty="0"/>
          </a:p>
        </p:txBody>
      </p:sp>
      <p:sp>
        <p:nvSpPr>
          <p:cNvPr id="327" name="Google Shape;327;p32"/>
          <p:cNvSpPr txBox="1">
            <a:spLocks noGrp="1"/>
          </p:cNvSpPr>
          <p:nvPr>
            <p:ph type="title" idx="14"/>
          </p:nvPr>
        </p:nvSpPr>
        <p:spPr>
          <a:xfrm>
            <a:off x="4815950" y="3208562"/>
            <a:ext cx="1326300" cy="7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328" name="Google Shape;328;p32"/>
          <p:cNvSpPr txBox="1">
            <a:spLocks noGrp="1"/>
          </p:cNvSpPr>
          <p:nvPr>
            <p:ph type="subTitle" idx="15"/>
          </p:nvPr>
        </p:nvSpPr>
        <p:spPr>
          <a:xfrm>
            <a:off x="6113750" y="3356231"/>
            <a:ext cx="230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cxnSp>
        <p:nvCxnSpPr>
          <p:cNvPr id="329" name="Google Shape;329;p32"/>
          <p:cNvCxnSpPr/>
          <p:nvPr/>
        </p:nvCxnSpPr>
        <p:spPr>
          <a:xfrm rot="10800000">
            <a:off x="715250" y="1797089"/>
            <a:ext cx="7732500" cy="0"/>
          </a:xfrm>
          <a:prstGeom prst="straightConnector1">
            <a:avLst/>
          </a:prstGeom>
          <a:noFill/>
          <a:ln w="9525" cap="flat" cmpd="sng">
            <a:solidFill>
              <a:schemeClr val="dk1"/>
            </a:solidFill>
            <a:prstDash val="solid"/>
            <a:round/>
            <a:headEnd type="none" w="med" len="med"/>
            <a:tailEnd type="none" w="med" len="med"/>
          </a:ln>
        </p:spPr>
      </p:cxnSp>
      <p:cxnSp>
        <p:nvCxnSpPr>
          <p:cNvPr id="330" name="Google Shape;330;p32"/>
          <p:cNvCxnSpPr/>
          <p:nvPr/>
        </p:nvCxnSpPr>
        <p:spPr>
          <a:xfrm rot="10800000">
            <a:off x="879675" y="4226551"/>
            <a:ext cx="7732500" cy="0"/>
          </a:xfrm>
          <a:prstGeom prst="straightConnector1">
            <a:avLst/>
          </a:prstGeom>
          <a:noFill/>
          <a:ln w="9525" cap="flat" cmpd="sng">
            <a:solidFill>
              <a:schemeClr val="dk1"/>
            </a:solidFill>
            <a:prstDash val="solid"/>
            <a:round/>
            <a:headEnd type="none" w="med" len="med"/>
            <a:tailEnd type="none" w="med" len="med"/>
          </a:ln>
        </p:spPr>
      </p:cxnSp>
      <p:sp>
        <p:nvSpPr>
          <p:cNvPr id="4" name="Google Shape;326;p32">
            <a:extLst>
              <a:ext uri="{FF2B5EF4-FFF2-40B4-BE49-F238E27FC236}">
                <a16:creationId xmlns:a16="http://schemas.microsoft.com/office/drawing/2014/main" id="{EE2202BD-EF23-471A-57EC-38D06D7F8AF9}"/>
              </a:ext>
            </a:extLst>
          </p:cNvPr>
          <p:cNvSpPr txBox="1">
            <a:spLocks/>
          </p:cNvSpPr>
          <p:nvPr/>
        </p:nvSpPr>
        <p:spPr>
          <a:xfrm>
            <a:off x="2111575" y="4447240"/>
            <a:ext cx="23055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1900" b="0" i="0" u="none" strike="noStrike" cap="none">
                <a:solidFill>
                  <a:schemeClr val="dk1"/>
                </a:solidFill>
                <a:latin typeface="Pathway Extreme ExtraLight"/>
                <a:ea typeface="Pathway Extreme ExtraLight"/>
                <a:cs typeface="Pathway Extreme ExtraLight"/>
                <a:sym typeface="Pathway Extreme ExtraLight"/>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GB" dirty="0"/>
              <a:t>Dataset</a:t>
            </a:r>
          </a:p>
        </p:txBody>
      </p:sp>
      <p:sp>
        <p:nvSpPr>
          <p:cNvPr id="5" name="Google Shape;325;p32">
            <a:extLst>
              <a:ext uri="{FF2B5EF4-FFF2-40B4-BE49-F238E27FC236}">
                <a16:creationId xmlns:a16="http://schemas.microsoft.com/office/drawing/2014/main" id="{9E82C92E-C772-DF6B-6F52-9CDF6053C70B}"/>
              </a:ext>
            </a:extLst>
          </p:cNvPr>
          <p:cNvSpPr txBox="1">
            <a:spLocks/>
          </p:cNvSpPr>
          <p:nvPr/>
        </p:nvSpPr>
        <p:spPr>
          <a:xfrm>
            <a:off x="715250" y="4362597"/>
            <a:ext cx="1326300" cy="784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athway Extreme Thin"/>
              <a:buNone/>
              <a:defRPr sz="5800" b="0" i="0" u="none" strike="noStrike" cap="none">
                <a:solidFill>
                  <a:schemeClr val="dk1"/>
                </a:solidFill>
                <a:latin typeface="Pathway Extreme Thin"/>
                <a:ea typeface="Pathway Extreme Thin"/>
                <a:cs typeface="Pathway Extreme Thin"/>
                <a:sym typeface="Pathway Extreme Thin"/>
              </a:defRPr>
            </a:lvl1pPr>
            <a:lvl2pPr marR="0" lvl="1" algn="l" rtl="0">
              <a:lnSpc>
                <a:spcPct val="100000"/>
              </a:lnSpc>
              <a:spcBef>
                <a:spcPts val="0"/>
              </a:spcBef>
              <a:spcAft>
                <a:spcPts val="0"/>
              </a:spcAft>
              <a:buClr>
                <a:schemeClr val="dk1"/>
              </a:buClr>
              <a:buSzPts val="3000"/>
              <a:buFont typeface="Pathway Extreme Thin"/>
              <a:buNone/>
              <a:defRPr sz="3000" b="0" i="0" u="none" strike="noStrike" cap="none">
                <a:solidFill>
                  <a:schemeClr val="dk1"/>
                </a:solidFill>
                <a:latin typeface="Pathway Extreme Thin"/>
                <a:ea typeface="Pathway Extreme Thin"/>
                <a:cs typeface="Pathway Extreme Thin"/>
                <a:sym typeface="Pathway Extreme Thin"/>
              </a:defRPr>
            </a:lvl2pPr>
            <a:lvl3pPr marR="0" lvl="2" algn="l" rtl="0">
              <a:lnSpc>
                <a:spcPct val="100000"/>
              </a:lnSpc>
              <a:spcBef>
                <a:spcPts val="0"/>
              </a:spcBef>
              <a:spcAft>
                <a:spcPts val="0"/>
              </a:spcAft>
              <a:buClr>
                <a:schemeClr val="dk1"/>
              </a:buClr>
              <a:buSzPts val="3000"/>
              <a:buFont typeface="Pathway Extreme Thin"/>
              <a:buNone/>
              <a:defRPr sz="3000" b="0" i="0" u="none" strike="noStrike" cap="none">
                <a:solidFill>
                  <a:schemeClr val="dk1"/>
                </a:solidFill>
                <a:latin typeface="Pathway Extreme Thin"/>
                <a:ea typeface="Pathway Extreme Thin"/>
                <a:cs typeface="Pathway Extreme Thin"/>
                <a:sym typeface="Pathway Extreme Thin"/>
              </a:defRPr>
            </a:lvl3pPr>
            <a:lvl4pPr marR="0" lvl="3" algn="l" rtl="0">
              <a:lnSpc>
                <a:spcPct val="100000"/>
              </a:lnSpc>
              <a:spcBef>
                <a:spcPts val="0"/>
              </a:spcBef>
              <a:spcAft>
                <a:spcPts val="0"/>
              </a:spcAft>
              <a:buClr>
                <a:schemeClr val="dk1"/>
              </a:buClr>
              <a:buSzPts val="3000"/>
              <a:buFont typeface="Pathway Extreme Thin"/>
              <a:buNone/>
              <a:defRPr sz="3000" b="0" i="0" u="none" strike="noStrike" cap="none">
                <a:solidFill>
                  <a:schemeClr val="dk1"/>
                </a:solidFill>
                <a:latin typeface="Pathway Extreme Thin"/>
                <a:ea typeface="Pathway Extreme Thin"/>
                <a:cs typeface="Pathway Extreme Thin"/>
                <a:sym typeface="Pathway Extreme Thin"/>
              </a:defRPr>
            </a:lvl4pPr>
            <a:lvl5pPr marR="0" lvl="4" algn="l" rtl="0">
              <a:lnSpc>
                <a:spcPct val="100000"/>
              </a:lnSpc>
              <a:spcBef>
                <a:spcPts val="0"/>
              </a:spcBef>
              <a:spcAft>
                <a:spcPts val="0"/>
              </a:spcAft>
              <a:buClr>
                <a:schemeClr val="dk1"/>
              </a:buClr>
              <a:buSzPts val="3000"/>
              <a:buFont typeface="Pathway Extreme Thin"/>
              <a:buNone/>
              <a:defRPr sz="3000" b="0" i="0" u="none" strike="noStrike" cap="none">
                <a:solidFill>
                  <a:schemeClr val="dk1"/>
                </a:solidFill>
                <a:latin typeface="Pathway Extreme Thin"/>
                <a:ea typeface="Pathway Extreme Thin"/>
                <a:cs typeface="Pathway Extreme Thin"/>
                <a:sym typeface="Pathway Extreme Thin"/>
              </a:defRPr>
            </a:lvl5pPr>
            <a:lvl6pPr marR="0" lvl="5" algn="l" rtl="0">
              <a:lnSpc>
                <a:spcPct val="100000"/>
              </a:lnSpc>
              <a:spcBef>
                <a:spcPts val="0"/>
              </a:spcBef>
              <a:spcAft>
                <a:spcPts val="0"/>
              </a:spcAft>
              <a:buClr>
                <a:schemeClr val="dk1"/>
              </a:buClr>
              <a:buSzPts val="3000"/>
              <a:buFont typeface="Pathway Extreme Thin"/>
              <a:buNone/>
              <a:defRPr sz="3000" b="0" i="0" u="none" strike="noStrike" cap="none">
                <a:solidFill>
                  <a:schemeClr val="dk1"/>
                </a:solidFill>
                <a:latin typeface="Pathway Extreme Thin"/>
                <a:ea typeface="Pathway Extreme Thin"/>
                <a:cs typeface="Pathway Extreme Thin"/>
                <a:sym typeface="Pathway Extreme Thin"/>
              </a:defRPr>
            </a:lvl6pPr>
            <a:lvl7pPr marR="0" lvl="6" algn="l" rtl="0">
              <a:lnSpc>
                <a:spcPct val="100000"/>
              </a:lnSpc>
              <a:spcBef>
                <a:spcPts val="0"/>
              </a:spcBef>
              <a:spcAft>
                <a:spcPts val="0"/>
              </a:spcAft>
              <a:buClr>
                <a:schemeClr val="dk1"/>
              </a:buClr>
              <a:buSzPts val="3000"/>
              <a:buFont typeface="Pathway Extreme Thin"/>
              <a:buNone/>
              <a:defRPr sz="3000" b="0" i="0" u="none" strike="noStrike" cap="none">
                <a:solidFill>
                  <a:schemeClr val="dk1"/>
                </a:solidFill>
                <a:latin typeface="Pathway Extreme Thin"/>
                <a:ea typeface="Pathway Extreme Thin"/>
                <a:cs typeface="Pathway Extreme Thin"/>
                <a:sym typeface="Pathway Extreme Thin"/>
              </a:defRPr>
            </a:lvl7pPr>
            <a:lvl8pPr marR="0" lvl="7" algn="l" rtl="0">
              <a:lnSpc>
                <a:spcPct val="100000"/>
              </a:lnSpc>
              <a:spcBef>
                <a:spcPts val="0"/>
              </a:spcBef>
              <a:spcAft>
                <a:spcPts val="0"/>
              </a:spcAft>
              <a:buClr>
                <a:schemeClr val="dk1"/>
              </a:buClr>
              <a:buSzPts val="3000"/>
              <a:buFont typeface="Pathway Extreme Thin"/>
              <a:buNone/>
              <a:defRPr sz="3000" b="0" i="0" u="none" strike="noStrike" cap="none">
                <a:solidFill>
                  <a:schemeClr val="dk1"/>
                </a:solidFill>
                <a:latin typeface="Pathway Extreme Thin"/>
                <a:ea typeface="Pathway Extreme Thin"/>
                <a:cs typeface="Pathway Extreme Thin"/>
                <a:sym typeface="Pathway Extreme Thin"/>
              </a:defRPr>
            </a:lvl8pPr>
            <a:lvl9pPr marR="0" lvl="8" algn="l" rtl="0">
              <a:lnSpc>
                <a:spcPct val="100000"/>
              </a:lnSpc>
              <a:spcBef>
                <a:spcPts val="0"/>
              </a:spcBef>
              <a:spcAft>
                <a:spcPts val="0"/>
              </a:spcAft>
              <a:buClr>
                <a:schemeClr val="dk1"/>
              </a:buClr>
              <a:buSzPts val="3000"/>
              <a:buFont typeface="Pathway Extreme Thin"/>
              <a:buNone/>
              <a:defRPr sz="3000" b="0" i="0" u="none" strike="noStrike" cap="none">
                <a:solidFill>
                  <a:schemeClr val="dk1"/>
                </a:solidFill>
                <a:latin typeface="Pathway Extreme Thin"/>
                <a:ea typeface="Pathway Extreme Thin"/>
                <a:cs typeface="Pathway Extreme Thin"/>
                <a:sym typeface="Pathway Extreme Thin"/>
              </a:defRPr>
            </a:lvl9pPr>
          </a:lstStyle>
          <a:p>
            <a:r>
              <a:rPr lang="en" dirty="0"/>
              <a:t>07.</a:t>
            </a:r>
          </a:p>
        </p:txBody>
      </p:sp>
      <p:sp>
        <p:nvSpPr>
          <p:cNvPr id="8" name="Google Shape;327;p32">
            <a:extLst>
              <a:ext uri="{FF2B5EF4-FFF2-40B4-BE49-F238E27FC236}">
                <a16:creationId xmlns:a16="http://schemas.microsoft.com/office/drawing/2014/main" id="{0AB7527B-ADB4-2C7C-7E24-99C135AC051C}"/>
              </a:ext>
            </a:extLst>
          </p:cNvPr>
          <p:cNvSpPr txBox="1">
            <a:spLocks/>
          </p:cNvSpPr>
          <p:nvPr/>
        </p:nvSpPr>
        <p:spPr>
          <a:xfrm>
            <a:off x="4807587" y="4321857"/>
            <a:ext cx="1326300" cy="784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athway Extreme Thin"/>
              <a:buNone/>
              <a:defRPr sz="5800" b="0" i="0" u="none" strike="noStrike" cap="none">
                <a:solidFill>
                  <a:schemeClr val="dk1"/>
                </a:solidFill>
                <a:latin typeface="Pathway Extreme Thin"/>
                <a:ea typeface="Pathway Extreme Thin"/>
                <a:cs typeface="Pathway Extreme Thin"/>
                <a:sym typeface="Pathway Extreme Thin"/>
              </a:defRPr>
            </a:lvl1pPr>
            <a:lvl2pPr marR="0" lvl="1" algn="l" rtl="0">
              <a:lnSpc>
                <a:spcPct val="100000"/>
              </a:lnSpc>
              <a:spcBef>
                <a:spcPts val="0"/>
              </a:spcBef>
              <a:spcAft>
                <a:spcPts val="0"/>
              </a:spcAft>
              <a:buClr>
                <a:schemeClr val="dk1"/>
              </a:buClr>
              <a:buSzPts val="3000"/>
              <a:buFont typeface="Pathway Extreme Thin"/>
              <a:buNone/>
              <a:defRPr sz="3000" b="0" i="0" u="none" strike="noStrike" cap="none">
                <a:solidFill>
                  <a:schemeClr val="dk1"/>
                </a:solidFill>
                <a:latin typeface="Pathway Extreme Thin"/>
                <a:ea typeface="Pathway Extreme Thin"/>
                <a:cs typeface="Pathway Extreme Thin"/>
                <a:sym typeface="Pathway Extreme Thin"/>
              </a:defRPr>
            </a:lvl2pPr>
            <a:lvl3pPr marR="0" lvl="2" algn="l" rtl="0">
              <a:lnSpc>
                <a:spcPct val="100000"/>
              </a:lnSpc>
              <a:spcBef>
                <a:spcPts val="0"/>
              </a:spcBef>
              <a:spcAft>
                <a:spcPts val="0"/>
              </a:spcAft>
              <a:buClr>
                <a:schemeClr val="dk1"/>
              </a:buClr>
              <a:buSzPts val="3000"/>
              <a:buFont typeface="Pathway Extreme Thin"/>
              <a:buNone/>
              <a:defRPr sz="3000" b="0" i="0" u="none" strike="noStrike" cap="none">
                <a:solidFill>
                  <a:schemeClr val="dk1"/>
                </a:solidFill>
                <a:latin typeface="Pathway Extreme Thin"/>
                <a:ea typeface="Pathway Extreme Thin"/>
                <a:cs typeface="Pathway Extreme Thin"/>
                <a:sym typeface="Pathway Extreme Thin"/>
              </a:defRPr>
            </a:lvl3pPr>
            <a:lvl4pPr marR="0" lvl="3" algn="l" rtl="0">
              <a:lnSpc>
                <a:spcPct val="100000"/>
              </a:lnSpc>
              <a:spcBef>
                <a:spcPts val="0"/>
              </a:spcBef>
              <a:spcAft>
                <a:spcPts val="0"/>
              </a:spcAft>
              <a:buClr>
                <a:schemeClr val="dk1"/>
              </a:buClr>
              <a:buSzPts val="3000"/>
              <a:buFont typeface="Pathway Extreme Thin"/>
              <a:buNone/>
              <a:defRPr sz="3000" b="0" i="0" u="none" strike="noStrike" cap="none">
                <a:solidFill>
                  <a:schemeClr val="dk1"/>
                </a:solidFill>
                <a:latin typeface="Pathway Extreme Thin"/>
                <a:ea typeface="Pathway Extreme Thin"/>
                <a:cs typeface="Pathway Extreme Thin"/>
                <a:sym typeface="Pathway Extreme Thin"/>
              </a:defRPr>
            </a:lvl4pPr>
            <a:lvl5pPr marR="0" lvl="4" algn="l" rtl="0">
              <a:lnSpc>
                <a:spcPct val="100000"/>
              </a:lnSpc>
              <a:spcBef>
                <a:spcPts val="0"/>
              </a:spcBef>
              <a:spcAft>
                <a:spcPts val="0"/>
              </a:spcAft>
              <a:buClr>
                <a:schemeClr val="dk1"/>
              </a:buClr>
              <a:buSzPts val="3000"/>
              <a:buFont typeface="Pathway Extreme Thin"/>
              <a:buNone/>
              <a:defRPr sz="3000" b="0" i="0" u="none" strike="noStrike" cap="none">
                <a:solidFill>
                  <a:schemeClr val="dk1"/>
                </a:solidFill>
                <a:latin typeface="Pathway Extreme Thin"/>
                <a:ea typeface="Pathway Extreme Thin"/>
                <a:cs typeface="Pathway Extreme Thin"/>
                <a:sym typeface="Pathway Extreme Thin"/>
              </a:defRPr>
            </a:lvl5pPr>
            <a:lvl6pPr marR="0" lvl="5" algn="l" rtl="0">
              <a:lnSpc>
                <a:spcPct val="100000"/>
              </a:lnSpc>
              <a:spcBef>
                <a:spcPts val="0"/>
              </a:spcBef>
              <a:spcAft>
                <a:spcPts val="0"/>
              </a:spcAft>
              <a:buClr>
                <a:schemeClr val="dk1"/>
              </a:buClr>
              <a:buSzPts val="3000"/>
              <a:buFont typeface="Pathway Extreme Thin"/>
              <a:buNone/>
              <a:defRPr sz="3000" b="0" i="0" u="none" strike="noStrike" cap="none">
                <a:solidFill>
                  <a:schemeClr val="dk1"/>
                </a:solidFill>
                <a:latin typeface="Pathway Extreme Thin"/>
                <a:ea typeface="Pathway Extreme Thin"/>
                <a:cs typeface="Pathway Extreme Thin"/>
                <a:sym typeface="Pathway Extreme Thin"/>
              </a:defRPr>
            </a:lvl6pPr>
            <a:lvl7pPr marR="0" lvl="6" algn="l" rtl="0">
              <a:lnSpc>
                <a:spcPct val="100000"/>
              </a:lnSpc>
              <a:spcBef>
                <a:spcPts val="0"/>
              </a:spcBef>
              <a:spcAft>
                <a:spcPts val="0"/>
              </a:spcAft>
              <a:buClr>
                <a:schemeClr val="dk1"/>
              </a:buClr>
              <a:buSzPts val="3000"/>
              <a:buFont typeface="Pathway Extreme Thin"/>
              <a:buNone/>
              <a:defRPr sz="3000" b="0" i="0" u="none" strike="noStrike" cap="none">
                <a:solidFill>
                  <a:schemeClr val="dk1"/>
                </a:solidFill>
                <a:latin typeface="Pathway Extreme Thin"/>
                <a:ea typeface="Pathway Extreme Thin"/>
                <a:cs typeface="Pathway Extreme Thin"/>
                <a:sym typeface="Pathway Extreme Thin"/>
              </a:defRPr>
            </a:lvl7pPr>
            <a:lvl8pPr marR="0" lvl="7" algn="l" rtl="0">
              <a:lnSpc>
                <a:spcPct val="100000"/>
              </a:lnSpc>
              <a:spcBef>
                <a:spcPts val="0"/>
              </a:spcBef>
              <a:spcAft>
                <a:spcPts val="0"/>
              </a:spcAft>
              <a:buClr>
                <a:schemeClr val="dk1"/>
              </a:buClr>
              <a:buSzPts val="3000"/>
              <a:buFont typeface="Pathway Extreme Thin"/>
              <a:buNone/>
              <a:defRPr sz="3000" b="0" i="0" u="none" strike="noStrike" cap="none">
                <a:solidFill>
                  <a:schemeClr val="dk1"/>
                </a:solidFill>
                <a:latin typeface="Pathway Extreme Thin"/>
                <a:ea typeface="Pathway Extreme Thin"/>
                <a:cs typeface="Pathway Extreme Thin"/>
                <a:sym typeface="Pathway Extreme Thin"/>
              </a:defRPr>
            </a:lvl8pPr>
            <a:lvl9pPr marR="0" lvl="8" algn="l" rtl="0">
              <a:lnSpc>
                <a:spcPct val="100000"/>
              </a:lnSpc>
              <a:spcBef>
                <a:spcPts val="0"/>
              </a:spcBef>
              <a:spcAft>
                <a:spcPts val="0"/>
              </a:spcAft>
              <a:buClr>
                <a:schemeClr val="dk1"/>
              </a:buClr>
              <a:buSzPts val="3000"/>
              <a:buFont typeface="Pathway Extreme Thin"/>
              <a:buNone/>
              <a:defRPr sz="3000" b="0" i="0" u="none" strike="noStrike" cap="none">
                <a:solidFill>
                  <a:schemeClr val="dk1"/>
                </a:solidFill>
                <a:latin typeface="Pathway Extreme Thin"/>
                <a:ea typeface="Pathway Extreme Thin"/>
                <a:cs typeface="Pathway Extreme Thin"/>
                <a:sym typeface="Pathway Extreme Thin"/>
              </a:defRPr>
            </a:lvl9pPr>
          </a:lstStyle>
          <a:p>
            <a:r>
              <a:rPr lang="en" dirty="0"/>
              <a:t>08.</a:t>
            </a:r>
          </a:p>
        </p:txBody>
      </p:sp>
      <p:sp>
        <p:nvSpPr>
          <p:cNvPr id="9" name="Google Shape;328;p32">
            <a:extLst>
              <a:ext uri="{FF2B5EF4-FFF2-40B4-BE49-F238E27FC236}">
                <a16:creationId xmlns:a16="http://schemas.microsoft.com/office/drawing/2014/main" id="{3164C14A-18E1-CB83-8872-1FB07C788BEB}"/>
              </a:ext>
            </a:extLst>
          </p:cNvPr>
          <p:cNvSpPr txBox="1">
            <a:spLocks/>
          </p:cNvSpPr>
          <p:nvPr/>
        </p:nvSpPr>
        <p:spPr>
          <a:xfrm>
            <a:off x="6072225" y="4421860"/>
            <a:ext cx="23055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1900" b="0" i="0" u="none" strike="noStrike" cap="none">
                <a:solidFill>
                  <a:schemeClr val="dk1"/>
                </a:solidFill>
                <a:latin typeface="Pathway Extreme ExtraLight"/>
                <a:ea typeface="Pathway Extreme ExtraLight"/>
                <a:cs typeface="Pathway Extreme ExtraLight"/>
                <a:sym typeface="Pathway Extreme ExtraLight"/>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GB" dirty="0"/>
              <a:t>Conclusion</a:t>
            </a:r>
          </a:p>
        </p:txBody>
      </p:sp>
      <p:cxnSp>
        <p:nvCxnSpPr>
          <p:cNvPr id="10" name="Google Shape;330;p32">
            <a:extLst>
              <a:ext uri="{FF2B5EF4-FFF2-40B4-BE49-F238E27FC236}">
                <a16:creationId xmlns:a16="http://schemas.microsoft.com/office/drawing/2014/main" id="{F86099EB-854F-12DC-0D93-EFE65C119BFC}"/>
              </a:ext>
            </a:extLst>
          </p:cNvPr>
          <p:cNvCxnSpPr/>
          <p:nvPr/>
        </p:nvCxnSpPr>
        <p:spPr>
          <a:xfrm rot="10800000">
            <a:off x="887200" y="3179835"/>
            <a:ext cx="7732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B99B-CEFC-1BD5-989E-7F62946D9903}"/>
              </a:ext>
            </a:extLst>
          </p:cNvPr>
          <p:cNvSpPr>
            <a:spLocks noGrp="1"/>
          </p:cNvSpPr>
          <p:nvPr>
            <p:ph type="title"/>
          </p:nvPr>
        </p:nvSpPr>
        <p:spPr/>
        <p:txBody>
          <a:bodyPr/>
          <a:lstStyle/>
          <a:p>
            <a:r>
              <a:rPr lang="en-GB" dirty="0"/>
              <a:t>Model Training</a:t>
            </a:r>
          </a:p>
        </p:txBody>
      </p:sp>
      <p:sp>
        <p:nvSpPr>
          <p:cNvPr id="3" name="Text Placeholder 2">
            <a:extLst>
              <a:ext uri="{FF2B5EF4-FFF2-40B4-BE49-F238E27FC236}">
                <a16:creationId xmlns:a16="http://schemas.microsoft.com/office/drawing/2014/main" id="{AA84C473-767B-1CCE-52CE-A41E0E53BA3F}"/>
              </a:ext>
            </a:extLst>
          </p:cNvPr>
          <p:cNvSpPr>
            <a:spLocks noGrp="1"/>
          </p:cNvSpPr>
          <p:nvPr>
            <p:ph type="body" idx="1"/>
          </p:nvPr>
        </p:nvSpPr>
        <p:spPr>
          <a:xfrm>
            <a:off x="638347" y="1185324"/>
            <a:ext cx="8075288" cy="2363100"/>
          </a:xfrm>
        </p:spPr>
        <p:txBody>
          <a:bodyPr/>
          <a:lstStyle/>
          <a:p>
            <a:pPr marL="139700" indent="0">
              <a:buNone/>
            </a:pPr>
            <a:r>
              <a:rPr lang="en-GB" sz="1500" dirty="0">
                <a:solidFill>
                  <a:schemeClr val="tx1"/>
                </a:solidFill>
                <a:latin typeface="Times New Roman" panose="02020603050405020304" pitchFamily="18" charset="0"/>
                <a:cs typeface="Times New Roman" panose="02020603050405020304" pitchFamily="18" charset="0"/>
              </a:rPr>
              <a:t>The dataset was divided into two parts. X representing the input features, and y representing the target variable. The training set consists of 80% of the data and is used to train the model.</a:t>
            </a:r>
          </a:p>
          <a:p>
            <a:pPr marL="139700" indent="0">
              <a:buNone/>
            </a:pPr>
            <a:endParaRPr lang="en-GB" sz="1500" dirty="0">
              <a:solidFill>
                <a:schemeClr val="tx1"/>
              </a:solidFill>
              <a:latin typeface="Times New Roman" panose="02020603050405020304" pitchFamily="18" charset="0"/>
              <a:cs typeface="Times New Roman" panose="02020603050405020304" pitchFamily="18" charset="0"/>
            </a:endParaRPr>
          </a:p>
          <a:p>
            <a:pPr marL="139700" indent="0">
              <a:buNone/>
            </a:pPr>
            <a:r>
              <a:rPr lang="en-GB" sz="1500" b="1" dirty="0">
                <a:solidFill>
                  <a:schemeClr val="tx1"/>
                </a:solidFill>
                <a:latin typeface="Times New Roman" panose="02020603050405020304" pitchFamily="18" charset="0"/>
                <a:cs typeface="Times New Roman" panose="02020603050405020304" pitchFamily="18" charset="0"/>
              </a:rPr>
              <a:t>MLP Model:</a:t>
            </a:r>
          </a:p>
          <a:p>
            <a:pPr marL="139700" indent="0">
              <a:buNone/>
            </a:pPr>
            <a:endParaRPr lang="en-GB" sz="1500" b="1" dirty="0">
              <a:solidFill>
                <a:schemeClr val="tx1"/>
              </a:solidFill>
              <a:latin typeface="Times New Roman" panose="02020603050405020304" pitchFamily="18" charset="0"/>
              <a:cs typeface="Times New Roman" panose="02020603050405020304" pitchFamily="18" charset="0"/>
            </a:endParaRPr>
          </a:p>
          <a:p>
            <a:pPr marL="139700" indent="0">
              <a:buNone/>
            </a:pPr>
            <a:endParaRPr lang="en-GB" sz="1500" b="1" dirty="0">
              <a:solidFill>
                <a:schemeClr val="tx1"/>
              </a:solidFill>
              <a:latin typeface="Times New Roman" panose="02020603050405020304" pitchFamily="18" charset="0"/>
              <a:cs typeface="Times New Roman" panose="02020603050405020304" pitchFamily="18" charset="0"/>
            </a:endParaRPr>
          </a:p>
          <a:p>
            <a:pPr marL="139700" indent="0">
              <a:buNone/>
            </a:pPr>
            <a:endParaRPr lang="en-GB" sz="1500" dirty="0">
              <a:solidFill>
                <a:schemeClr val="tx1"/>
              </a:solidFill>
              <a:latin typeface="Times New Roman" panose="02020603050405020304" pitchFamily="18" charset="0"/>
              <a:cs typeface="Times New Roman" panose="02020603050405020304" pitchFamily="18" charset="0"/>
            </a:endParaRPr>
          </a:p>
          <a:p>
            <a:pPr marL="139700" indent="0">
              <a:buNone/>
            </a:pPr>
            <a:endParaRPr lang="en-GB" sz="15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61892B9-4360-16E2-375F-CD9E5B73699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pic>
        <p:nvPicPr>
          <p:cNvPr id="9" name="Picture 8">
            <a:extLst>
              <a:ext uri="{FF2B5EF4-FFF2-40B4-BE49-F238E27FC236}">
                <a16:creationId xmlns:a16="http://schemas.microsoft.com/office/drawing/2014/main" id="{77AEB582-D7F1-1606-9EF9-CFDE0FD36FEC}"/>
              </a:ext>
            </a:extLst>
          </p:cNvPr>
          <p:cNvPicPr>
            <a:picLocks noChangeAspect="1"/>
          </p:cNvPicPr>
          <p:nvPr/>
        </p:nvPicPr>
        <p:blipFill>
          <a:blip r:embed="rId2"/>
          <a:stretch>
            <a:fillRect/>
          </a:stretch>
        </p:blipFill>
        <p:spPr>
          <a:xfrm>
            <a:off x="813661" y="2366874"/>
            <a:ext cx="4448014" cy="1611375"/>
          </a:xfrm>
          <a:prstGeom prst="rect">
            <a:avLst/>
          </a:prstGeom>
        </p:spPr>
      </p:pic>
      <p:sp>
        <p:nvSpPr>
          <p:cNvPr id="10" name="Rectangle 7">
            <a:extLst>
              <a:ext uri="{FF2B5EF4-FFF2-40B4-BE49-F238E27FC236}">
                <a16:creationId xmlns:a16="http://schemas.microsoft.com/office/drawing/2014/main" id="{A4EF4115-B442-593F-E306-4ABC7CBC2065}"/>
              </a:ext>
            </a:extLst>
          </p:cNvPr>
          <p:cNvSpPr>
            <a:spLocks noChangeArrowheads="1"/>
          </p:cNvSpPr>
          <p:nvPr/>
        </p:nvSpPr>
        <p:spPr bwMode="auto">
          <a:xfrm>
            <a:off x="720000" y="4040327"/>
            <a:ext cx="575343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03517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03517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03517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03517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03517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03517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03517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03517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0351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035175" algn="l"/>
              </a:tabLst>
            </a:pPr>
            <a:r>
              <a:rPr kumimoji="0" lang="en-GB"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model consists of 100 neurons in the hidden layer. The maximum number of iterations is set to 300 for training, and the </a:t>
            </a:r>
            <a:r>
              <a:rPr kumimoji="0" lang="en-GB" alt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random_state</a:t>
            </a:r>
            <a:r>
              <a:rPr kumimoji="0" lang="en-GB"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 set to 42 to ensure reproducibility. The classifier is fit to the training data (</a:t>
            </a:r>
            <a:r>
              <a:rPr kumimoji="0" lang="en-GB" alt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X_train</a:t>
            </a:r>
            <a:r>
              <a:rPr kumimoji="0" lang="en-GB"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GB" alt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y_train</a:t>
            </a:r>
            <a:r>
              <a:rPr kumimoji="0" lang="en-GB"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predictions are made on the test data (</a:t>
            </a:r>
            <a:r>
              <a:rPr kumimoji="0" lang="en-GB" alt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X_test</a:t>
            </a:r>
            <a:r>
              <a:rPr kumimoji="0" lang="en-GB"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GB"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035175" algn="l"/>
              </a:tabLst>
            </a:pPr>
            <a:endParaRPr kumimoji="0" lang="en-GB"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8">
            <a:extLst>
              <a:ext uri="{FF2B5EF4-FFF2-40B4-BE49-F238E27FC236}">
                <a16:creationId xmlns:a16="http://schemas.microsoft.com/office/drawing/2014/main" id="{7DF9055F-D9A6-95EB-EEA6-E4DCC7D607CE}"/>
              </a:ext>
            </a:extLst>
          </p:cNvPr>
          <p:cNvSpPr>
            <a:spLocks noChangeArrowheads="1"/>
          </p:cNvSpPr>
          <p:nvPr/>
        </p:nvSpPr>
        <p:spPr bwMode="auto">
          <a:xfrm>
            <a:off x="5638728" y="3026180"/>
            <a:ext cx="30749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model achieved an accuracy of 99.10% on the training data.</a:t>
            </a:r>
            <a:endParaRPr kumimoji="0" lang="en-GB" altLang="en-US"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6358BFE-39A6-0B72-FBF2-CEF4F0698291}"/>
              </a:ext>
            </a:extLst>
          </p:cNvPr>
          <p:cNvPicPr>
            <a:picLocks noChangeAspect="1"/>
          </p:cNvPicPr>
          <p:nvPr/>
        </p:nvPicPr>
        <p:blipFill>
          <a:blip r:embed="rId3"/>
          <a:stretch>
            <a:fillRect/>
          </a:stretch>
        </p:blipFill>
        <p:spPr>
          <a:xfrm>
            <a:off x="6301820" y="2662748"/>
            <a:ext cx="1371670" cy="234962"/>
          </a:xfrm>
          <a:prstGeom prst="rect">
            <a:avLst/>
          </a:prstGeom>
        </p:spPr>
      </p:pic>
    </p:spTree>
    <p:extLst>
      <p:ext uri="{BB962C8B-B14F-4D97-AF65-F5344CB8AC3E}">
        <p14:creationId xmlns:p14="http://schemas.microsoft.com/office/powerpoint/2010/main" val="2679008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84C473-767B-1CCE-52CE-A41E0E53BA3F}"/>
              </a:ext>
            </a:extLst>
          </p:cNvPr>
          <p:cNvSpPr>
            <a:spLocks noGrp="1"/>
          </p:cNvSpPr>
          <p:nvPr>
            <p:ph type="body" idx="1"/>
          </p:nvPr>
        </p:nvSpPr>
        <p:spPr>
          <a:xfrm>
            <a:off x="534356" y="468300"/>
            <a:ext cx="8075288" cy="2363100"/>
          </a:xfrm>
        </p:spPr>
        <p:txBody>
          <a:bodyPr/>
          <a:lstStyle/>
          <a:p>
            <a:pPr marL="139700" indent="0">
              <a:buNone/>
            </a:pPr>
            <a:r>
              <a:rPr lang="en-GB" sz="1500" b="1" dirty="0">
                <a:solidFill>
                  <a:schemeClr val="tx1"/>
                </a:solidFill>
                <a:latin typeface="Times New Roman" panose="02020603050405020304" pitchFamily="18" charset="0"/>
                <a:cs typeface="Times New Roman" panose="02020603050405020304" pitchFamily="18" charset="0"/>
              </a:rPr>
              <a:t>Decision Tree</a:t>
            </a:r>
          </a:p>
          <a:p>
            <a:pPr marL="139700" indent="0">
              <a:buNone/>
            </a:pPr>
            <a:endParaRPr lang="en-GB" sz="1500" b="1" dirty="0">
              <a:solidFill>
                <a:schemeClr val="tx1"/>
              </a:solidFill>
              <a:latin typeface="Times New Roman" panose="02020603050405020304" pitchFamily="18" charset="0"/>
              <a:cs typeface="Times New Roman" panose="02020603050405020304" pitchFamily="18" charset="0"/>
            </a:endParaRPr>
          </a:p>
          <a:p>
            <a:pPr marL="139700" indent="0">
              <a:buNone/>
            </a:pPr>
            <a:endParaRPr lang="en-GB" sz="1500" dirty="0">
              <a:solidFill>
                <a:schemeClr val="tx1"/>
              </a:solidFill>
              <a:latin typeface="Times New Roman" panose="02020603050405020304" pitchFamily="18" charset="0"/>
              <a:cs typeface="Times New Roman" panose="02020603050405020304" pitchFamily="18" charset="0"/>
            </a:endParaRPr>
          </a:p>
          <a:p>
            <a:pPr marL="139700" indent="0">
              <a:buNone/>
            </a:pPr>
            <a:endParaRPr lang="en-GB" sz="15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61892B9-4360-16E2-375F-CD9E5B73699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pic>
        <p:nvPicPr>
          <p:cNvPr id="7" name="Picture 6">
            <a:extLst>
              <a:ext uri="{FF2B5EF4-FFF2-40B4-BE49-F238E27FC236}">
                <a16:creationId xmlns:a16="http://schemas.microsoft.com/office/drawing/2014/main" id="{5309AF61-A4DC-2862-9FC5-6CBDE0742E67}"/>
              </a:ext>
            </a:extLst>
          </p:cNvPr>
          <p:cNvPicPr>
            <a:picLocks noChangeAspect="1"/>
          </p:cNvPicPr>
          <p:nvPr/>
        </p:nvPicPr>
        <p:blipFill>
          <a:blip r:embed="rId2"/>
          <a:stretch>
            <a:fillRect/>
          </a:stretch>
        </p:blipFill>
        <p:spPr>
          <a:xfrm>
            <a:off x="756727" y="1109220"/>
            <a:ext cx="4406900" cy="2025650"/>
          </a:xfrm>
          <a:prstGeom prst="rect">
            <a:avLst/>
          </a:prstGeom>
        </p:spPr>
      </p:pic>
      <p:sp>
        <p:nvSpPr>
          <p:cNvPr id="8" name="Rectangle 2">
            <a:extLst>
              <a:ext uri="{FF2B5EF4-FFF2-40B4-BE49-F238E27FC236}">
                <a16:creationId xmlns:a16="http://schemas.microsoft.com/office/drawing/2014/main" id="{B805B84C-BD46-DDF0-7C67-78FCE580708F}"/>
              </a:ext>
            </a:extLst>
          </p:cNvPr>
          <p:cNvSpPr>
            <a:spLocks noChangeArrowheads="1"/>
          </p:cNvSpPr>
          <p:nvPr/>
        </p:nvSpPr>
        <p:spPr bwMode="auto">
          <a:xfrm>
            <a:off x="663737" y="3493650"/>
            <a:ext cx="488200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03517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03517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03517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03517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03517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03517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03517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03517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0351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035175" algn="l"/>
              </a:tabLst>
            </a:pPr>
            <a:r>
              <a:rPr kumimoji="0" lang="en-GB"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model is initialized with a set </a:t>
            </a:r>
            <a:r>
              <a:rPr kumimoji="0" lang="en-GB" alt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random_state</a:t>
            </a:r>
            <a:r>
              <a:rPr kumimoji="0" lang="en-GB"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of 42, which ensures that the results are reproducible by controlling the randomness in the training process. The classifier is fit to the training data (</a:t>
            </a:r>
            <a:r>
              <a:rPr kumimoji="0" lang="en-GB" alt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X_train</a:t>
            </a:r>
            <a:r>
              <a:rPr kumimoji="0" lang="en-GB"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GB" alt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y_train</a:t>
            </a:r>
            <a:r>
              <a:rPr kumimoji="0" lang="en-GB"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predictions are made on the test data (</a:t>
            </a:r>
            <a:r>
              <a:rPr kumimoji="0" lang="en-GB" alt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X_test</a:t>
            </a:r>
            <a:r>
              <a:rPr kumimoji="0" lang="en-GB"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GB"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035175" algn="l"/>
              </a:tabLst>
            </a:pPr>
            <a:endParaRPr kumimoji="0" lang="en-GB"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B44B73DF-564C-8B8A-989C-BBD4E34365B0}"/>
              </a:ext>
            </a:extLst>
          </p:cNvPr>
          <p:cNvSpPr>
            <a:spLocks noChangeArrowheads="1"/>
          </p:cNvSpPr>
          <p:nvPr/>
        </p:nvSpPr>
        <p:spPr bwMode="auto">
          <a:xfrm>
            <a:off x="5748860" y="2110085"/>
            <a:ext cx="2953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model achieved an accuracy of 99.49% on the training data.</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85E90D90-CBD5-3BC7-EEBB-80EE258D311D}"/>
              </a:ext>
            </a:extLst>
          </p:cNvPr>
          <p:cNvPicPr>
            <a:picLocks noChangeAspect="1"/>
          </p:cNvPicPr>
          <p:nvPr/>
        </p:nvPicPr>
        <p:blipFill>
          <a:blip r:embed="rId3"/>
          <a:stretch>
            <a:fillRect/>
          </a:stretch>
        </p:blipFill>
        <p:spPr>
          <a:xfrm>
            <a:off x="6414542" y="1765349"/>
            <a:ext cx="1320868" cy="171459"/>
          </a:xfrm>
          <a:prstGeom prst="rect">
            <a:avLst/>
          </a:prstGeom>
        </p:spPr>
      </p:pic>
    </p:spTree>
    <p:extLst>
      <p:ext uri="{BB962C8B-B14F-4D97-AF65-F5344CB8AC3E}">
        <p14:creationId xmlns:p14="http://schemas.microsoft.com/office/powerpoint/2010/main" val="3576854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84C473-767B-1CCE-52CE-A41E0E53BA3F}"/>
              </a:ext>
            </a:extLst>
          </p:cNvPr>
          <p:cNvSpPr>
            <a:spLocks noGrp="1"/>
          </p:cNvSpPr>
          <p:nvPr>
            <p:ph type="body" idx="1"/>
          </p:nvPr>
        </p:nvSpPr>
        <p:spPr>
          <a:xfrm>
            <a:off x="534356" y="274490"/>
            <a:ext cx="8075288" cy="2363100"/>
          </a:xfrm>
        </p:spPr>
        <p:txBody>
          <a:bodyPr/>
          <a:lstStyle/>
          <a:p>
            <a:pPr marL="139700" indent="0">
              <a:buNone/>
            </a:pPr>
            <a:r>
              <a:rPr lang="en-GB" sz="1500" b="1" dirty="0">
                <a:solidFill>
                  <a:schemeClr val="tx1"/>
                </a:solidFill>
                <a:latin typeface="Times New Roman" panose="02020603050405020304" pitchFamily="18" charset="0"/>
                <a:cs typeface="Times New Roman" panose="02020603050405020304" pitchFamily="18" charset="0"/>
              </a:rPr>
              <a:t>Random Forest</a:t>
            </a:r>
          </a:p>
          <a:p>
            <a:pPr marL="139700" indent="0">
              <a:buNone/>
            </a:pPr>
            <a:endParaRPr lang="en-GB" sz="1500" b="1" dirty="0">
              <a:solidFill>
                <a:schemeClr val="tx1"/>
              </a:solidFill>
              <a:latin typeface="Times New Roman" panose="02020603050405020304" pitchFamily="18" charset="0"/>
              <a:cs typeface="Times New Roman" panose="02020603050405020304" pitchFamily="18" charset="0"/>
            </a:endParaRPr>
          </a:p>
          <a:p>
            <a:pPr marL="139700" indent="0">
              <a:buNone/>
            </a:pPr>
            <a:endParaRPr lang="en-GB" sz="1500" dirty="0">
              <a:solidFill>
                <a:schemeClr val="tx1"/>
              </a:solidFill>
              <a:latin typeface="Times New Roman" panose="02020603050405020304" pitchFamily="18" charset="0"/>
              <a:cs typeface="Times New Roman" panose="02020603050405020304" pitchFamily="18" charset="0"/>
            </a:endParaRPr>
          </a:p>
          <a:p>
            <a:pPr marL="139700" indent="0">
              <a:buNone/>
            </a:pPr>
            <a:endParaRPr lang="en-GB" sz="15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61892B9-4360-16E2-375F-CD9E5B73699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sp>
        <p:nvSpPr>
          <p:cNvPr id="6" name="TextBox 5">
            <a:extLst>
              <a:ext uri="{FF2B5EF4-FFF2-40B4-BE49-F238E27FC236}">
                <a16:creationId xmlns:a16="http://schemas.microsoft.com/office/drawing/2014/main" id="{71D145E9-15FB-15F2-92E7-2A4389A34914}"/>
              </a:ext>
            </a:extLst>
          </p:cNvPr>
          <p:cNvSpPr txBox="1"/>
          <p:nvPr/>
        </p:nvSpPr>
        <p:spPr>
          <a:xfrm>
            <a:off x="728205" y="3102930"/>
            <a:ext cx="4572000" cy="1810945"/>
          </a:xfrm>
          <a:prstGeom prst="rect">
            <a:avLst/>
          </a:prstGeom>
          <a:noFill/>
        </p:spPr>
        <p:txBody>
          <a:bodyPr wrap="square">
            <a:spAutoFit/>
          </a:bodyPr>
          <a:lstStyle/>
          <a:p>
            <a:pPr algn="just">
              <a:lnSpc>
                <a:spcPct val="115000"/>
              </a:lnSpc>
              <a:spcAft>
                <a:spcPts val="1000"/>
              </a:spcAft>
              <a:tabLst>
                <a:tab pos="755650" algn="l"/>
              </a:tabLst>
            </a:pPr>
            <a:r>
              <a:rPr lang="en-IN" sz="14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 Random Forest Classifier, which is an ensemble learning method based on multiple decision trees is used to train the model. The model consists of 500 decision trees. The maximum depth of each tree is none and </a:t>
            </a:r>
            <a:r>
              <a:rPr lang="en-IN" sz="14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random_state</a:t>
            </a:r>
            <a:r>
              <a:rPr lang="en-IN" sz="14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is set to 42 to ensure reproducibility. </a:t>
            </a:r>
            <a:r>
              <a:rPr lang="en-IN" sz="1400" dirty="0">
                <a:effectLst/>
                <a:latin typeface="Times New Roman" panose="02020603050405020304" pitchFamily="18" charset="0"/>
                <a:ea typeface="Calibri" panose="020F0502020204030204" pitchFamily="34" charset="0"/>
                <a:cs typeface="Calibri" panose="020F0502020204030204" pitchFamily="34" charset="0"/>
              </a:rPr>
              <a:t>The classifier is fit to the training data (</a:t>
            </a:r>
            <a:r>
              <a:rPr lang="en-IN" sz="1400" dirty="0" err="1">
                <a:effectLst/>
                <a:latin typeface="Times New Roman" panose="02020603050405020304" pitchFamily="18" charset="0"/>
                <a:ea typeface="Calibri" panose="020F0502020204030204" pitchFamily="34" charset="0"/>
                <a:cs typeface="Calibri" panose="020F0502020204030204" pitchFamily="34" charset="0"/>
              </a:rPr>
              <a:t>X_train</a:t>
            </a:r>
            <a:r>
              <a:rPr lang="en-IN" sz="1400" dirty="0">
                <a:effectLst/>
                <a:latin typeface="Times New Roman" panose="02020603050405020304" pitchFamily="18" charset="0"/>
                <a:ea typeface="Calibri" panose="020F0502020204030204" pitchFamily="34" charset="0"/>
                <a:cs typeface="Calibri" panose="020F0502020204030204" pitchFamily="34" charset="0"/>
              </a:rPr>
              <a:t>, </a:t>
            </a:r>
            <a:r>
              <a:rPr lang="en-IN" sz="1400" dirty="0" err="1">
                <a:effectLst/>
                <a:latin typeface="Times New Roman" panose="02020603050405020304" pitchFamily="18" charset="0"/>
                <a:ea typeface="Calibri" panose="020F0502020204030204" pitchFamily="34" charset="0"/>
                <a:cs typeface="Calibri" panose="020F0502020204030204" pitchFamily="34" charset="0"/>
              </a:rPr>
              <a:t>y_train</a:t>
            </a:r>
            <a:r>
              <a:rPr lang="en-IN" sz="1400" dirty="0">
                <a:effectLst/>
                <a:latin typeface="Times New Roman" panose="02020603050405020304" pitchFamily="18" charset="0"/>
                <a:ea typeface="Calibri" panose="020F0502020204030204" pitchFamily="34" charset="0"/>
                <a:cs typeface="Calibri" panose="020F0502020204030204" pitchFamily="34" charset="0"/>
              </a:rPr>
              <a:t>), and predictions are made on the test data (</a:t>
            </a:r>
            <a:r>
              <a:rPr lang="en-IN" sz="1400" dirty="0" err="1">
                <a:effectLst/>
                <a:latin typeface="Times New Roman" panose="02020603050405020304" pitchFamily="18" charset="0"/>
                <a:ea typeface="Calibri" panose="020F0502020204030204" pitchFamily="34" charset="0"/>
                <a:cs typeface="Calibri" panose="020F0502020204030204" pitchFamily="34" charset="0"/>
              </a:rPr>
              <a:t>X_test</a:t>
            </a:r>
            <a:r>
              <a:rPr lang="en-IN" sz="1400" dirty="0">
                <a:effectLst/>
                <a:latin typeface="Times New Roman" panose="02020603050405020304" pitchFamily="18" charset="0"/>
                <a:ea typeface="Calibri" panose="020F0502020204030204" pitchFamily="34" charset="0"/>
                <a:cs typeface="Calibri" panose="020F0502020204030204" pitchFamily="34" charset="0"/>
              </a:rPr>
              <a:t>).</a:t>
            </a:r>
            <a:endParaRPr lang="en-GB" sz="12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5FAF8002-F389-8363-E531-6D17B4C2A180}"/>
              </a:ext>
            </a:extLst>
          </p:cNvPr>
          <p:cNvSpPr txBox="1"/>
          <p:nvPr/>
        </p:nvSpPr>
        <p:spPr>
          <a:xfrm>
            <a:off x="5811865" y="3660832"/>
            <a:ext cx="2882684" cy="572144"/>
          </a:xfrm>
          <a:prstGeom prst="rect">
            <a:avLst/>
          </a:prstGeom>
          <a:noFill/>
        </p:spPr>
        <p:txBody>
          <a:bodyPr wrap="square">
            <a:spAutoFit/>
          </a:bodyPr>
          <a:lstStyle/>
          <a:p>
            <a:pPr algn="just">
              <a:lnSpc>
                <a:spcPct val="115000"/>
              </a:lnSpc>
              <a:spcBef>
                <a:spcPts val="1200"/>
              </a:spcBef>
              <a:spcAft>
                <a:spcPts val="1000"/>
              </a:spcAft>
            </a:pPr>
            <a:r>
              <a:rPr lang="en-IN" sz="1400" dirty="0">
                <a:effectLst/>
                <a:latin typeface="Times New Roman" panose="02020603050405020304" pitchFamily="18" charset="0"/>
                <a:ea typeface="Calibri" panose="020F0502020204030204" pitchFamily="34" charset="0"/>
                <a:cs typeface="Calibri" panose="020F0502020204030204" pitchFamily="34" charset="0"/>
              </a:rPr>
              <a:t>The model achieved an accuracy of 99.49% on the training data.</a:t>
            </a:r>
            <a:endParaRPr lang="en-GB" sz="12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CCC41A28-AE8F-0A87-20D7-2D5DA530901A}"/>
              </a:ext>
            </a:extLst>
          </p:cNvPr>
          <p:cNvPicPr>
            <a:picLocks noChangeAspect="1"/>
          </p:cNvPicPr>
          <p:nvPr/>
        </p:nvPicPr>
        <p:blipFill>
          <a:blip r:embed="rId2"/>
          <a:stretch>
            <a:fillRect/>
          </a:stretch>
        </p:blipFill>
        <p:spPr>
          <a:xfrm>
            <a:off x="6499405" y="3284024"/>
            <a:ext cx="1352620" cy="215911"/>
          </a:xfrm>
          <a:prstGeom prst="rect">
            <a:avLst/>
          </a:prstGeom>
        </p:spPr>
      </p:pic>
      <p:pic>
        <p:nvPicPr>
          <p:cNvPr id="13" name="Picture 12">
            <a:extLst>
              <a:ext uri="{FF2B5EF4-FFF2-40B4-BE49-F238E27FC236}">
                <a16:creationId xmlns:a16="http://schemas.microsoft.com/office/drawing/2014/main" id="{DDAE0638-8322-2C45-3499-F59B7AA0E181}"/>
              </a:ext>
            </a:extLst>
          </p:cNvPr>
          <p:cNvPicPr>
            <a:picLocks noChangeAspect="1"/>
          </p:cNvPicPr>
          <p:nvPr/>
        </p:nvPicPr>
        <p:blipFill>
          <a:blip r:embed="rId3"/>
          <a:stretch>
            <a:fillRect/>
          </a:stretch>
        </p:blipFill>
        <p:spPr>
          <a:xfrm>
            <a:off x="752068" y="730789"/>
            <a:ext cx="5059797" cy="2230018"/>
          </a:xfrm>
          <a:prstGeom prst="rect">
            <a:avLst/>
          </a:prstGeom>
        </p:spPr>
      </p:pic>
    </p:spTree>
    <p:extLst>
      <p:ext uri="{BB962C8B-B14F-4D97-AF65-F5344CB8AC3E}">
        <p14:creationId xmlns:p14="http://schemas.microsoft.com/office/powerpoint/2010/main" val="13807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B99B-CEFC-1BD5-989E-7F62946D9903}"/>
              </a:ext>
            </a:extLst>
          </p:cNvPr>
          <p:cNvSpPr>
            <a:spLocks noGrp="1"/>
          </p:cNvSpPr>
          <p:nvPr>
            <p:ph type="title"/>
          </p:nvPr>
        </p:nvSpPr>
        <p:spPr/>
        <p:txBody>
          <a:bodyPr/>
          <a:lstStyle/>
          <a:p>
            <a:r>
              <a:rPr lang="en-GB" dirty="0"/>
              <a:t>Model Testing</a:t>
            </a:r>
          </a:p>
        </p:txBody>
      </p:sp>
      <p:sp>
        <p:nvSpPr>
          <p:cNvPr id="3" name="Text Placeholder 2">
            <a:extLst>
              <a:ext uri="{FF2B5EF4-FFF2-40B4-BE49-F238E27FC236}">
                <a16:creationId xmlns:a16="http://schemas.microsoft.com/office/drawing/2014/main" id="{AA84C473-767B-1CCE-52CE-A41E0E53BA3F}"/>
              </a:ext>
            </a:extLst>
          </p:cNvPr>
          <p:cNvSpPr>
            <a:spLocks noGrp="1"/>
          </p:cNvSpPr>
          <p:nvPr>
            <p:ph type="body" idx="1"/>
          </p:nvPr>
        </p:nvSpPr>
        <p:spPr>
          <a:xfrm>
            <a:off x="638347" y="1185324"/>
            <a:ext cx="8075288" cy="2363100"/>
          </a:xfrm>
        </p:spPr>
        <p:txBody>
          <a:bodyPr/>
          <a:lstStyle/>
          <a:p>
            <a:pPr marL="139700" indent="0">
              <a:buNone/>
            </a:pPr>
            <a:r>
              <a:rPr lang="en-GB" sz="1500" b="1" dirty="0">
                <a:solidFill>
                  <a:schemeClr val="tx1"/>
                </a:solidFill>
                <a:latin typeface="Times New Roman" panose="02020603050405020304" pitchFamily="18" charset="0"/>
                <a:cs typeface="Times New Roman" panose="02020603050405020304" pitchFamily="18" charset="0"/>
              </a:rPr>
              <a:t>MLP Model:</a:t>
            </a:r>
          </a:p>
          <a:p>
            <a:pPr marL="139700" indent="0">
              <a:buNone/>
            </a:pPr>
            <a:endParaRPr lang="en-GB" sz="1500" b="1" dirty="0">
              <a:solidFill>
                <a:schemeClr val="tx1"/>
              </a:solidFill>
              <a:latin typeface="Times New Roman" panose="02020603050405020304" pitchFamily="18" charset="0"/>
              <a:cs typeface="Times New Roman" panose="02020603050405020304" pitchFamily="18" charset="0"/>
            </a:endParaRPr>
          </a:p>
          <a:p>
            <a:pPr marL="139700" indent="0">
              <a:buNone/>
            </a:pPr>
            <a:endParaRPr lang="en-GB" sz="1500" b="1" dirty="0">
              <a:solidFill>
                <a:schemeClr val="tx1"/>
              </a:solidFill>
              <a:latin typeface="Times New Roman" panose="02020603050405020304" pitchFamily="18" charset="0"/>
              <a:cs typeface="Times New Roman" panose="02020603050405020304" pitchFamily="18" charset="0"/>
            </a:endParaRPr>
          </a:p>
          <a:p>
            <a:pPr marL="139700" indent="0">
              <a:buNone/>
            </a:pPr>
            <a:endParaRPr lang="en-GB" sz="1500" dirty="0">
              <a:solidFill>
                <a:schemeClr val="tx1"/>
              </a:solidFill>
              <a:latin typeface="Times New Roman" panose="02020603050405020304" pitchFamily="18" charset="0"/>
              <a:cs typeface="Times New Roman" panose="02020603050405020304" pitchFamily="18" charset="0"/>
            </a:endParaRPr>
          </a:p>
          <a:p>
            <a:pPr marL="139700" indent="0">
              <a:buNone/>
            </a:pPr>
            <a:endParaRPr lang="en-GB" sz="15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61892B9-4360-16E2-375F-CD9E5B73699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pic>
        <p:nvPicPr>
          <p:cNvPr id="4" name="Picture 3">
            <a:extLst>
              <a:ext uri="{FF2B5EF4-FFF2-40B4-BE49-F238E27FC236}">
                <a16:creationId xmlns:a16="http://schemas.microsoft.com/office/drawing/2014/main" id="{02B2BE31-ED96-BB42-3549-BE8CB0D2AB90}"/>
              </a:ext>
            </a:extLst>
          </p:cNvPr>
          <p:cNvPicPr>
            <a:picLocks noChangeAspect="1"/>
          </p:cNvPicPr>
          <p:nvPr/>
        </p:nvPicPr>
        <p:blipFill>
          <a:blip r:embed="rId2"/>
          <a:stretch>
            <a:fillRect/>
          </a:stretch>
        </p:blipFill>
        <p:spPr>
          <a:xfrm>
            <a:off x="869778" y="1782674"/>
            <a:ext cx="4151472" cy="1417726"/>
          </a:xfrm>
          <a:prstGeom prst="rect">
            <a:avLst/>
          </a:prstGeom>
        </p:spPr>
      </p:pic>
      <p:sp>
        <p:nvSpPr>
          <p:cNvPr id="6" name="Rectangle 2">
            <a:extLst>
              <a:ext uri="{FF2B5EF4-FFF2-40B4-BE49-F238E27FC236}">
                <a16:creationId xmlns:a16="http://schemas.microsoft.com/office/drawing/2014/main" id="{A04CF624-D7BD-1A78-5E97-685E38C88A82}"/>
              </a:ext>
            </a:extLst>
          </p:cNvPr>
          <p:cNvSpPr>
            <a:spLocks noChangeArrowheads="1"/>
          </p:cNvSpPr>
          <p:nvPr/>
        </p:nvSpPr>
        <p:spPr bwMode="auto">
          <a:xfrm>
            <a:off x="869778" y="2840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Rectangle 3">
            <a:extLst>
              <a:ext uri="{FF2B5EF4-FFF2-40B4-BE49-F238E27FC236}">
                <a16:creationId xmlns:a16="http://schemas.microsoft.com/office/drawing/2014/main" id="{255B42B8-D828-4A36-6E92-D7FCC582856D}"/>
              </a:ext>
            </a:extLst>
          </p:cNvPr>
          <p:cNvSpPr>
            <a:spLocks noChangeArrowheads="1"/>
          </p:cNvSpPr>
          <p:nvPr/>
        </p:nvSpPr>
        <p:spPr bwMode="auto">
          <a:xfrm>
            <a:off x="4572000" y="3955156"/>
            <a:ext cx="31582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7556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7556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7556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7556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7556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7556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7556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7556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75565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755650" algn="l"/>
              </a:tabLst>
            </a:pPr>
            <a:r>
              <a:rPr kumimoji="0" lang="en-GB"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MLP acquired a test accuracy of 87.76%.</a:t>
            </a:r>
            <a:endParaRPr kumimoji="0" lang="en-GB" altLang="en-US"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E9D5CD7E-EA00-B4E4-88CE-582C8969B585}"/>
              </a:ext>
            </a:extLst>
          </p:cNvPr>
          <p:cNvPicPr>
            <a:picLocks noChangeAspect="1"/>
          </p:cNvPicPr>
          <p:nvPr/>
        </p:nvPicPr>
        <p:blipFill>
          <a:blip r:embed="rId3"/>
          <a:stretch>
            <a:fillRect/>
          </a:stretch>
        </p:blipFill>
        <p:spPr>
          <a:xfrm>
            <a:off x="869778" y="3282352"/>
            <a:ext cx="3721291" cy="1416123"/>
          </a:xfrm>
          <a:prstGeom prst="rect">
            <a:avLst/>
          </a:prstGeom>
        </p:spPr>
      </p:pic>
    </p:spTree>
    <p:extLst>
      <p:ext uri="{BB962C8B-B14F-4D97-AF65-F5344CB8AC3E}">
        <p14:creationId xmlns:p14="http://schemas.microsoft.com/office/powerpoint/2010/main" val="908004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84C473-767B-1CCE-52CE-A41E0E53BA3F}"/>
              </a:ext>
            </a:extLst>
          </p:cNvPr>
          <p:cNvSpPr>
            <a:spLocks noGrp="1"/>
          </p:cNvSpPr>
          <p:nvPr>
            <p:ph type="body" idx="1"/>
          </p:nvPr>
        </p:nvSpPr>
        <p:spPr>
          <a:xfrm>
            <a:off x="615100" y="272421"/>
            <a:ext cx="8075288" cy="2363100"/>
          </a:xfrm>
        </p:spPr>
        <p:txBody>
          <a:bodyPr/>
          <a:lstStyle/>
          <a:p>
            <a:pPr marL="139700" indent="0">
              <a:buNone/>
            </a:pPr>
            <a:r>
              <a:rPr lang="en-GB" sz="1500" b="1" dirty="0">
                <a:solidFill>
                  <a:schemeClr val="tx1"/>
                </a:solidFill>
                <a:latin typeface="Times New Roman" panose="02020603050405020304" pitchFamily="18" charset="0"/>
                <a:cs typeface="Times New Roman" panose="02020603050405020304" pitchFamily="18" charset="0"/>
              </a:rPr>
              <a:t>Decision Tree</a:t>
            </a:r>
          </a:p>
          <a:p>
            <a:pPr marL="139700" indent="0">
              <a:buNone/>
            </a:pPr>
            <a:endParaRPr lang="en-GB" sz="1500" b="1" dirty="0">
              <a:solidFill>
                <a:schemeClr val="tx1"/>
              </a:solidFill>
              <a:latin typeface="Times New Roman" panose="02020603050405020304" pitchFamily="18" charset="0"/>
              <a:cs typeface="Times New Roman" panose="02020603050405020304" pitchFamily="18" charset="0"/>
            </a:endParaRPr>
          </a:p>
          <a:p>
            <a:pPr marL="139700" indent="0">
              <a:buNone/>
            </a:pPr>
            <a:endParaRPr lang="en-GB" sz="1500" b="1" dirty="0">
              <a:solidFill>
                <a:schemeClr val="tx1"/>
              </a:solidFill>
              <a:latin typeface="Times New Roman" panose="02020603050405020304" pitchFamily="18" charset="0"/>
              <a:cs typeface="Times New Roman" panose="02020603050405020304" pitchFamily="18" charset="0"/>
            </a:endParaRPr>
          </a:p>
          <a:p>
            <a:pPr marL="139700" indent="0">
              <a:buNone/>
            </a:pPr>
            <a:endParaRPr lang="en-GB" sz="1500" dirty="0">
              <a:solidFill>
                <a:schemeClr val="tx1"/>
              </a:solidFill>
              <a:latin typeface="Times New Roman" panose="02020603050405020304" pitchFamily="18" charset="0"/>
              <a:cs typeface="Times New Roman" panose="02020603050405020304" pitchFamily="18" charset="0"/>
            </a:endParaRPr>
          </a:p>
          <a:p>
            <a:pPr marL="139700" indent="0">
              <a:buNone/>
            </a:pPr>
            <a:endParaRPr lang="en-GB" sz="15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61892B9-4360-16E2-375F-CD9E5B73699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sp>
        <p:nvSpPr>
          <p:cNvPr id="6" name="Rectangle 2">
            <a:extLst>
              <a:ext uri="{FF2B5EF4-FFF2-40B4-BE49-F238E27FC236}">
                <a16:creationId xmlns:a16="http://schemas.microsoft.com/office/drawing/2014/main" id="{A04CF624-D7BD-1A78-5E97-685E38C88A82}"/>
              </a:ext>
            </a:extLst>
          </p:cNvPr>
          <p:cNvSpPr>
            <a:spLocks noChangeArrowheads="1"/>
          </p:cNvSpPr>
          <p:nvPr/>
        </p:nvSpPr>
        <p:spPr bwMode="auto">
          <a:xfrm>
            <a:off x="869778" y="2840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5122" name="Picture 2">
            <a:extLst>
              <a:ext uri="{FF2B5EF4-FFF2-40B4-BE49-F238E27FC236}">
                <a16:creationId xmlns:a16="http://schemas.microsoft.com/office/drawing/2014/main" id="{951823EF-F6BD-E8B9-0C7F-FDBF9C44E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413" y="1007390"/>
            <a:ext cx="4648200" cy="12065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DB516CA3-4928-E478-3B70-B1EED9DE2068}"/>
              </a:ext>
            </a:extLst>
          </p:cNvPr>
          <p:cNvSpPr>
            <a:spLocks noChangeArrowheads="1"/>
          </p:cNvSpPr>
          <p:nvPr/>
        </p:nvSpPr>
        <p:spPr bwMode="auto">
          <a:xfrm>
            <a:off x="790413" y="55019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4">
            <a:extLst>
              <a:ext uri="{FF2B5EF4-FFF2-40B4-BE49-F238E27FC236}">
                <a16:creationId xmlns:a16="http://schemas.microsoft.com/office/drawing/2014/main" id="{9FFBC284-81C4-C2C3-F8D7-E511514DDF95}"/>
              </a:ext>
            </a:extLst>
          </p:cNvPr>
          <p:cNvSpPr>
            <a:spLocks noChangeArrowheads="1"/>
          </p:cNvSpPr>
          <p:nvPr/>
        </p:nvSpPr>
        <p:spPr bwMode="auto">
          <a:xfrm>
            <a:off x="790413" y="236629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5">
            <a:extLst>
              <a:ext uri="{FF2B5EF4-FFF2-40B4-BE49-F238E27FC236}">
                <a16:creationId xmlns:a16="http://schemas.microsoft.com/office/drawing/2014/main" id="{5FFABF35-EEA1-1051-EA18-ED9564BFF1F4}"/>
              </a:ext>
            </a:extLst>
          </p:cNvPr>
          <p:cNvSpPr>
            <a:spLocks noChangeArrowheads="1"/>
          </p:cNvSpPr>
          <p:nvPr/>
        </p:nvSpPr>
        <p:spPr bwMode="auto">
          <a:xfrm>
            <a:off x="814240" y="4388113"/>
            <a:ext cx="37577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Decision Tree acquired a test accuracy of 86.93%</a:t>
            </a:r>
            <a:endParaRPr kumimoji="0" lang="en-GB" altLang="en-US"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605A305F-EE0F-AA7E-B8FD-D42CD7B2A611}"/>
              </a:ext>
            </a:extLst>
          </p:cNvPr>
          <p:cNvPicPr>
            <a:picLocks noChangeAspect="1"/>
          </p:cNvPicPr>
          <p:nvPr/>
        </p:nvPicPr>
        <p:blipFill>
          <a:blip r:embed="rId3"/>
          <a:stretch>
            <a:fillRect/>
          </a:stretch>
        </p:blipFill>
        <p:spPr>
          <a:xfrm>
            <a:off x="796870" y="2739038"/>
            <a:ext cx="3606985" cy="1397072"/>
          </a:xfrm>
          <a:prstGeom prst="rect">
            <a:avLst/>
          </a:prstGeom>
        </p:spPr>
      </p:pic>
    </p:spTree>
    <p:extLst>
      <p:ext uri="{BB962C8B-B14F-4D97-AF65-F5344CB8AC3E}">
        <p14:creationId xmlns:p14="http://schemas.microsoft.com/office/powerpoint/2010/main" val="3701441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84C473-767B-1CCE-52CE-A41E0E53BA3F}"/>
              </a:ext>
            </a:extLst>
          </p:cNvPr>
          <p:cNvSpPr>
            <a:spLocks noGrp="1"/>
          </p:cNvSpPr>
          <p:nvPr>
            <p:ph type="body" idx="1"/>
          </p:nvPr>
        </p:nvSpPr>
        <p:spPr>
          <a:xfrm>
            <a:off x="615100" y="272421"/>
            <a:ext cx="8075288" cy="2363100"/>
          </a:xfrm>
        </p:spPr>
        <p:txBody>
          <a:bodyPr/>
          <a:lstStyle/>
          <a:p>
            <a:pPr marL="139700" indent="0">
              <a:buNone/>
            </a:pPr>
            <a:r>
              <a:rPr lang="en-GB" sz="1500" b="1" dirty="0">
                <a:solidFill>
                  <a:schemeClr val="tx1"/>
                </a:solidFill>
                <a:latin typeface="Times New Roman" panose="02020603050405020304" pitchFamily="18" charset="0"/>
                <a:cs typeface="Times New Roman" panose="02020603050405020304" pitchFamily="18" charset="0"/>
              </a:rPr>
              <a:t>Random Forest</a:t>
            </a:r>
          </a:p>
          <a:p>
            <a:pPr marL="139700" indent="0">
              <a:buNone/>
            </a:pPr>
            <a:endParaRPr lang="en-GB" sz="1500" b="1" dirty="0">
              <a:solidFill>
                <a:schemeClr val="tx1"/>
              </a:solidFill>
              <a:latin typeface="Times New Roman" panose="02020603050405020304" pitchFamily="18" charset="0"/>
              <a:cs typeface="Times New Roman" panose="02020603050405020304" pitchFamily="18" charset="0"/>
            </a:endParaRPr>
          </a:p>
          <a:p>
            <a:pPr marL="139700" indent="0">
              <a:buNone/>
            </a:pPr>
            <a:endParaRPr lang="en-GB" sz="1500" b="1" dirty="0">
              <a:solidFill>
                <a:schemeClr val="tx1"/>
              </a:solidFill>
              <a:latin typeface="Times New Roman" panose="02020603050405020304" pitchFamily="18" charset="0"/>
              <a:cs typeface="Times New Roman" panose="02020603050405020304" pitchFamily="18" charset="0"/>
            </a:endParaRPr>
          </a:p>
          <a:p>
            <a:pPr marL="139700" indent="0">
              <a:buNone/>
            </a:pPr>
            <a:endParaRPr lang="en-GB" sz="1500" dirty="0">
              <a:solidFill>
                <a:schemeClr val="tx1"/>
              </a:solidFill>
              <a:latin typeface="Times New Roman" panose="02020603050405020304" pitchFamily="18" charset="0"/>
              <a:cs typeface="Times New Roman" panose="02020603050405020304" pitchFamily="18" charset="0"/>
            </a:endParaRPr>
          </a:p>
          <a:p>
            <a:pPr marL="139700" indent="0">
              <a:buNone/>
            </a:pPr>
            <a:endParaRPr lang="en-GB" sz="15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61892B9-4360-16E2-375F-CD9E5B73699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sp>
        <p:nvSpPr>
          <p:cNvPr id="6" name="Rectangle 2">
            <a:extLst>
              <a:ext uri="{FF2B5EF4-FFF2-40B4-BE49-F238E27FC236}">
                <a16:creationId xmlns:a16="http://schemas.microsoft.com/office/drawing/2014/main" id="{A04CF624-D7BD-1A78-5E97-685E38C88A82}"/>
              </a:ext>
            </a:extLst>
          </p:cNvPr>
          <p:cNvSpPr>
            <a:spLocks noChangeArrowheads="1"/>
          </p:cNvSpPr>
          <p:nvPr/>
        </p:nvSpPr>
        <p:spPr bwMode="auto">
          <a:xfrm>
            <a:off x="869778" y="2840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0" name="Rectangle 3">
            <a:extLst>
              <a:ext uri="{FF2B5EF4-FFF2-40B4-BE49-F238E27FC236}">
                <a16:creationId xmlns:a16="http://schemas.microsoft.com/office/drawing/2014/main" id="{DB516CA3-4928-E478-3B70-B1EED9DE2068}"/>
              </a:ext>
            </a:extLst>
          </p:cNvPr>
          <p:cNvSpPr>
            <a:spLocks noChangeArrowheads="1"/>
          </p:cNvSpPr>
          <p:nvPr/>
        </p:nvSpPr>
        <p:spPr bwMode="auto">
          <a:xfrm>
            <a:off x="790413" y="55019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4">
            <a:extLst>
              <a:ext uri="{FF2B5EF4-FFF2-40B4-BE49-F238E27FC236}">
                <a16:creationId xmlns:a16="http://schemas.microsoft.com/office/drawing/2014/main" id="{9FFBC284-81C4-C2C3-F8D7-E511514DDF95}"/>
              </a:ext>
            </a:extLst>
          </p:cNvPr>
          <p:cNvSpPr>
            <a:spLocks noChangeArrowheads="1"/>
          </p:cNvSpPr>
          <p:nvPr/>
        </p:nvSpPr>
        <p:spPr bwMode="auto">
          <a:xfrm>
            <a:off x="790413" y="236629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6146" name="Picture 2">
            <a:extLst>
              <a:ext uri="{FF2B5EF4-FFF2-40B4-BE49-F238E27FC236}">
                <a16:creationId xmlns:a16="http://schemas.microsoft.com/office/drawing/2014/main" id="{BBB680FC-AF31-5A8F-027B-549189E506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778" y="945397"/>
            <a:ext cx="4502150" cy="1333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3321423F-86BA-859E-7A55-26686FBCDC15}"/>
              </a:ext>
            </a:extLst>
          </p:cNvPr>
          <p:cNvSpPr>
            <a:spLocks noChangeArrowheads="1"/>
          </p:cNvSpPr>
          <p:nvPr/>
        </p:nvSpPr>
        <p:spPr bwMode="auto">
          <a:xfrm>
            <a:off x="869778" y="48819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4">
            <a:extLst>
              <a:ext uri="{FF2B5EF4-FFF2-40B4-BE49-F238E27FC236}">
                <a16:creationId xmlns:a16="http://schemas.microsoft.com/office/drawing/2014/main" id="{9A373C1D-4DA2-8B48-990E-FEB00A733FFE}"/>
              </a:ext>
            </a:extLst>
          </p:cNvPr>
          <p:cNvSpPr>
            <a:spLocks noChangeArrowheads="1"/>
          </p:cNvSpPr>
          <p:nvPr/>
        </p:nvSpPr>
        <p:spPr bwMode="auto">
          <a:xfrm>
            <a:off x="869778" y="243129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Rectangle 5">
            <a:extLst>
              <a:ext uri="{FF2B5EF4-FFF2-40B4-BE49-F238E27FC236}">
                <a16:creationId xmlns:a16="http://schemas.microsoft.com/office/drawing/2014/main" id="{E11CD887-2606-2EB2-77C6-6CB3FCAAEECD}"/>
              </a:ext>
            </a:extLst>
          </p:cNvPr>
          <p:cNvSpPr>
            <a:spLocks noChangeArrowheads="1"/>
          </p:cNvSpPr>
          <p:nvPr/>
        </p:nvSpPr>
        <p:spPr bwMode="auto">
          <a:xfrm>
            <a:off x="790413" y="4198280"/>
            <a:ext cx="580411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03517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03517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03517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03517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03517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03517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03517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03517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0351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035175" algn="l"/>
              </a:tabLst>
            </a:pPr>
            <a:r>
              <a:rPr kumimoji="0" lang="en-GB"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 Forest acquired a test accuracy of 90.78%.</a:t>
            </a:r>
            <a:endParaRPr kumimoji="0" lang="en-GB"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035175" algn="l"/>
              </a:tabLst>
            </a:pPr>
            <a:r>
              <a:rPr kumimoji="0" lang="en-GB"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By Comparison of accuracy, we got to know that Random Forest is the good performing model of highest train and test accuracy.</a:t>
            </a:r>
            <a:endParaRPr kumimoji="0" lang="en-GB"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035175" algn="l"/>
              </a:tabLst>
            </a:pPr>
            <a:endParaRPr kumimoji="0" lang="en-GB"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99E27ABE-A14F-6AA0-6604-52982D565D3C}"/>
              </a:ext>
            </a:extLst>
          </p:cNvPr>
          <p:cNvPicPr>
            <a:picLocks noChangeAspect="1"/>
          </p:cNvPicPr>
          <p:nvPr/>
        </p:nvPicPr>
        <p:blipFill>
          <a:blip r:embed="rId3"/>
          <a:stretch>
            <a:fillRect/>
          </a:stretch>
        </p:blipFill>
        <p:spPr>
          <a:xfrm>
            <a:off x="869778" y="2515586"/>
            <a:ext cx="3721291" cy="1511378"/>
          </a:xfrm>
          <a:prstGeom prst="rect">
            <a:avLst/>
          </a:prstGeom>
        </p:spPr>
      </p:pic>
    </p:spTree>
    <p:extLst>
      <p:ext uri="{BB962C8B-B14F-4D97-AF65-F5344CB8AC3E}">
        <p14:creationId xmlns:p14="http://schemas.microsoft.com/office/powerpoint/2010/main" val="3634660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45B0-3425-5746-26C5-18AE16D9F4C6}"/>
              </a:ext>
            </a:extLst>
          </p:cNvPr>
          <p:cNvSpPr>
            <a:spLocks noGrp="1"/>
          </p:cNvSpPr>
          <p:nvPr>
            <p:ph type="title"/>
          </p:nvPr>
        </p:nvSpPr>
        <p:spPr>
          <a:xfrm>
            <a:off x="557267" y="135059"/>
            <a:ext cx="3833700" cy="572700"/>
          </a:xfrm>
        </p:spPr>
        <p:txBody>
          <a:bodyPr/>
          <a:lstStyle/>
          <a:p>
            <a:r>
              <a:rPr lang="en-GB" dirty="0"/>
              <a:t>Confusion Matrix of Random Forest</a:t>
            </a:r>
          </a:p>
        </p:txBody>
      </p:sp>
      <p:sp>
        <p:nvSpPr>
          <p:cNvPr id="5" name="Slide Number Placeholder 4">
            <a:extLst>
              <a:ext uri="{FF2B5EF4-FFF2-40B4-BE49-F238E27FC236}">
                <a16:creationId xmlns:a16="http://schemas.microsoft.com/office/drawing/2014/main" id="{00F9B95A-F5DE-3E67-DF63-5D51FA34C5B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pic>
        <p:nvPicPr>
          <p:cNvPr id="4" name="Picture 3">
            <a:extLst>
              <a:ext uri="{FF2B5EF4-FFF2-40B4-BE49-F238E27FC236}">
                <a16:creationId xmlns:a16="http://schemas.microsoft.com/office/drawing/2014/main" id="{B012A7DA-9DEC-5515-3C14-05AB53D4EFCE}"/>
              </a:ext>
            </a:extLst>
          </p:cNvPr>
          <p:cNvPicPr>
            <a:picLocks noChangeAspect="1"/>
          </p:cNvPicPr>
          <p:nvPr/>
        </p:nvPicPr>
        <p:blipFill>
          <a:blip r:embed="rId2"/>
          <a:stretch>
            <a:fillRect/>
          </a:stretch>
        </p:blipFill>
        <p:spPr>
          <a:xfrm>
            <a:off x="2474117" y="1290287"/>
            <a:ext cx="4052614" cy="3426788"/>
          </a:xfrm>
          <a:prstGeom prst="rect">
            <a:avLst/>
          </a:prstGeom>
        </p:spPr>
      </p:pic>
    </p:spTree>
    <p:extLst>
      <p:ext uri="{BB962C8B-B14F-4D97-AF65-F5344CB8AC3E}">
        <p14:creationId xmlns:p14="http://schemas.microsoft.com/office/powerpoint/2010/main" val="1873912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F651-62EC-76BF-5F76-A8AC026AD2E4}"/>
              </a:ext>
            </a:extLst>
          </p:cNvPr>
          <p:cNvSpPr>
            <a:spLocks noGrp="1"/>
          </p:cNvSpPr>
          <p:nvPr>
            <p:ph type="title"/>
          </p:nvPr>
        </p:nvSpPr>
        <p:spPr>
          <a:xfrm>
            <a:off x="828488" y="321038"/>
            <a:ext cx="3833700" cy="572700"/>
          </a:xfrm>
        </p:spPr>
        <p:txBody>
          <a:bodyPr/>
          <a:lstStyle/>
          <a:p>
            <a:r>
              <a:rPr lang="en-GB" sz="4000"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3" name="Text Placeholder 2">
            <a:extLst>
              <a:ext uri="{FF2B5EF4-FFF2-40B4-BE49-F238E27FC236}">
                <a16:creationId xmlns:a16="http://schemas.microsoft.com/office/drawing/2014/main" id="{29C4842B-4D54-286F-C3D4-564BD4956CCC}"/>
              </a:ext>
            </a:extLst>
          </p:cNvPr>
          <p:cNvSpPr>
            <a:spLocks noGrp="1"/>
          </p:cNvSpPr>
          <p:nvPr>
            <p:ph type="body" idx="1"/>
          </p:nvPr>
        </p:nvSpPr>
        <p:spPr>
          <a:xfrm>
            <a:off x="720000" y="1177575"/>
            <a:ext cx="7160888" cy="3417672"/>
          </a:xfrm>
        </p:spPr>
        <p:txBody>
          <a:bodyPr/>
          <a:lstStyle/>
          <a:p>
            <a:pPr marL="139700" indent="0">
              <a:buNone/>
            </a:pPr>
            <a:r>
              <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rPr>
              <a:t>In conclusion, This project aims to detect depression from social media texts using machine learning techniques. </a:t>
            </a:r>
          </a:p>
          <a:p>
            <a:pPr marL="139700" indent="0">
              <a:buNone/>
            </a:pPr>
            <a:endPar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rPr>
              <a:t>As depression is a widespread global issue, my primary objective is to develop a machine learning model that can identify depressive indicators in online platforms where people often express their thoughts and emotions. </a:t>
            </a:r>
          </a:p>
          <a:p>
            <a:pPr marL="139700" indent="0">
              <a:buNone/>
            </a:pPr>
            <a:endPar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rPr>
              <a:t>I believe this project has significant potential and I am looking forward to implement it.</a:t>
            </a:r>
          </a:p>
        </p:txBody>
      </p:sp>
      <p:sp>
        <p:nvSpPr>
          <p:cNvPr id="5" name="Slide Number Placeholder 4">
            <a:extLst>
              <a:ext uri="{FF2B5EF4-FFF2-40B4-BE49-F238E27FC236}">
                <a16:creationId xmlns:a16="http://schemas.microsoft.com/office/drawing/2014/main" id="{C832B9A9-B9B9-E293-5FC9-FA0029C6896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3373942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2C45A-19C1-0750-6406-38416875E4CB}"/>
              </a:ext>
            </a:extLst>
          </p:cNvPr>
          <p:cNvSpPr>
            <a:spLocks noGrp="1"/>
          </p:cNvSpPr>
          <p:nvPr>
            <p:ph type="title"/>
          </p:nvPr>
        </p:nvSpPr>
        <p:spPr>
          <a:xfrm>
            <a:off x="2727030" y="1999050"/>
            <a:ext cx="3833700" cy="572700"/>
          </a:xfrm>
        </p:spPr>
        <p:txBody>
          <a:bodyPr/>
          <a:lstStyle/>
          <a:p>
            <a:r>
              <a:rPr lang="en-GB" sz="5000"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2347745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3"/>
          <p:cNvSpPr txBox="1">
            <a:spLocks noGrp="1"/>
          </p:cNvSpPr>
          <p:nvPr>
            <p:ph type="title"/>
          </p:nvPr>
        </p:nvSpPr>
        <p:spPr>
          <a:xfrm>
            <a:off x="319999" y="450927"/>
            <a:ext cx="3824700" cy="11046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dirty="0">
                <a:latin typeface="Calibri" panose="020F0502020204030204" pitchFamily="34" charset="0"/>
                <a:ea typeface="Calibri" panose="020F0502020204030204" pitchFamily="34" charset="0"/>
                <a:cs typeface="Calibri" panose="020F0502020204030204" pitchFamily="34" charset="0"/>
              </a:rPr>
              <a:t>Abstract</a:t>
            </a:r>
            <a:endParaRPr sz="4000" dirty="0">
              <a:latin typeface="Calibri" panose="020F0502020204030204" pitchFamily="34" charset="0"/>
              <a:ea typeface="Calibri" panose="020F0502020204030204" pitchFamily="34" charset="0"/>
              <a:cs typeface="Calibri" panose="020F0502020204030204" pitchFamily="34" charset="0"/>
            </a:endParaRPr>
          </a:p>
        </p:txBody>
      </p:sp>
      <p:sp>
        <p:nvSpPr>
          <p:cNvPr id="336" name="Google Shape;336;p33"/>
          <p:cNvSpPr txBox="1">
            <a:spLocks noGrp="1"/>
          </p:cNvSpPr>
          <p:nvPr>
            <p:ph type="title" idx="2"/>
          </p:nvPr>
        </p:nvSpPr>
        <p:spPr>
          <a:xfrm>
            <a:off x="319999" y="1205462"/>
            <a:ext cx="5289221" cy="3487111"/>
          </a:xfrm>
          <a:prstGeom prst="rect">
            <a:avLst/>
          </a:prstGeom>
        </p:spPr>
        <p:txBody>
          <a:bodyPr spcFirstLastPara="1" wrap="square" lIns="91425" tIns="91425" rIns="91425" bIns="91425" anchor="ctr" anchorCtr="0">
            <a:noAutofit/>
          </a:bodyPr>
          <a:lstStyle/>
          <a:p>
            <a:pPr algn="just"/>
            <a:r>
              <a:rPr lang="en-GB" sz="1800" dirty="0">
                <a:latin typeface="Calibri" panose="020F0502020204030204" pitchFamily="34" charset="0"/>
                <a:ea typeface="Calibri" panose="020F0502020204030204" pitchFamily="34" charset="0"/>
                <a:cs typeface="Calibri" panose="020F0502020204030204" pitchFamily="34" charset="0"/>
              </a:rPr>
              <a:t>Depression is one of the leading causes of suicide worldwide. However, a large percentage of cases of depression go undiagnosed and, thus, untreated. Previous studies have found that messages posted by individuals with major depressive disorder on social media platforms can be analysed to predict if they are suffering, or likely to suffer, from depression. This study aims to detect depression from textual data posted on social media using machine learning classifiers and advanced feature extraction methods.</a:t>
            </a:r>
            <a:endParaRPr sz="1800" dirty="0">
              <a:latin typeface="Calibri" panose="020F0502020204030204" pitchFamily="34" charset="0"/>
              <a:ea typeface="Calibri" panose="020F0502020204030204" pitchFamily="34" charset="0"/>
              <a:cs typeface="Calibri" panose="020F0502020204030204" pitchFamily="34" charset="0"/>
            </a:endParaRPr>
          </a:p>
        </p:txBody>
      </p:sp>
      <p:sp>
        <p:nvSpPr>
          <p:cNvPr id="337" name="Google Shape;337;p33"/>
          <p:cNvSpPr txBox="1">
            <a:spLocks noGrp="1"/>
          </p:cNvSpPr>
          <p:nvPr>
            <p:ph type="sldNum" idx="12"/>
          </p:nvPr>
        </p:nvSpPr>
        <p:spPr>
          <a:xfrm>
            <a:off x="8467300" y="4520275"/>
            <a:ext cx="5814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4"/>
          <p:cNvSpPr txBox="1">
            <a:spLocks noGrp="1"/>
          </p:cNvSpPr>
          <p:nvPr>
            <p:ph type="title"/>
          </p:nvPr>
        </p:nvSpPr>
        <p:spPr>
          <a:xfrm>
            <a:off x="518606" y="225994"/>
            <a:ext cx="3833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latin typeface="Calibri" panose="020F0502020204030204" pitchFamily="34" charset="0"/>
                <a:ea typeface="Calibri" panose="020F0502020204030204" pitchFamily="34" charset="0"/>
                <a:cs typeface="Calibri" panose="020F0502020204030204" pitchFamily="34" charset="0"/>
              </a:rPr>
              <a:t>Introduction</a:t>
            </a:r>
            <a:endParaRPr sz="4000" dirty="0">
              <a:latin typeface="Calibri" panose="020F0502020204030204" pitchFamily="34" charset="0"/>
              <a:ea typeface="Calibri" panose="020F0502020204030204" pitchFamily="34" charset="0"/>
              <a:cs typeface="Calibri" panose="020F0502020204030204" pitchFamily="34" charset="0"/>
            </a:endParaRPr>
          </a:p>
        </p:txBody>
      </p:sp>
      <p:sp>
        <p:nvSpPr>
          <p:cNvPr id="358" name="Google Shape;358;p34"/>
          <p:cNvSpPr txBox="1">
            <a:spLocks noGrp="1"/>
          </p:cNvSpPr>
          <p:nvPr>
            <p:ph type="sldNum" idx="12"/>
          </p:nvPr>
        </p:nvSpPr>
        <p:spPr>
          <a:xfrm>
            <a:off x="8467300" y="4520275"/>
            <a:ext cx="5814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359" name="Google Shape;359;p34"/>
          <p:cNvGrpSpPr/>
          <p:nvPr/>
        </p:nvGrpSpPr>
        <p:grpSpPr>
          <a:xfrm>
            <a:off x="8641507" y="421652"/>
            <a:ext cx="392134" cy="573109"/>
            <a:chOff x="8657875" y="-1229825"/>
            <a:chExt cx="546300" cy="798425"/>
          </a:xfrm>
        </p:grpSpPr>
        <p:sp>
          <p:nvSpPr>
            <p:cNvPr id="360" name="Google Shape;360;p34"/>
            <p:cNvSpPr/>
            <p:nvPr/>
          </p:nvSpPr>
          <p:spPr>
            <a:xfrm>
              <a:off x="8657875" y="-1229825"/>
              <a:ext cx="546300" cy="546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8657875" y="-977700"/>
              <a:ext cx="546300" cy="546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34"/>
          <p:cNvSpPr/>
          <p:nvPr/>
        </p:nvSpPr>
        <p:spPr>
          <a:xfrm rot="5400000">
            <a:off x="-940250" y="-732375"/>
            <a:ext cx="1358700" cy="1358700"/>
          </a:xfrm>
          <a:prstGeom prst="arc">
            <a:avLst>
              <a:gd name="adj1" fmla="val 1620000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 Placeholder 1">
            <a:extLst>
              <a:ext uri="{FF2B5EF4-FFF2-40B4-BE49-F238E27FC236}">
                <a16:creationId xmlns:a16="http://schemas.microsoft.com/office/drawing/2014/main" id="{0273A2F4-C2BF-03E0-A1A7-28AB842770F0}"/>
              </a:ext>
            </a:extLst>
          </p:cNvPr>
          <p:cNvSpPr>
            <a:spLocks noGrp="1" noChangeArrowheads="1"/>
          </p:cNvSpPr>
          <p:nvPr>
            <p:ph type="body" idx="1"/>
          </p:nvPr>
        </p:nvSpPr>
        <p:spPr bwMode="auto">
          <a:xfrm>
            <a:off x="506008" y="1128223"/>
            <a:ext cx="769259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Depression is a leading cause of suicide, affecting over 300 million people worldwide (WHO). Often Many depression cases go undiagnosed and untreated.</a:t>
            </a:r>
            <a:endPar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lgn="dist" eaLnBrk="0" fontAlgn="base" hangingPunct="0">
              <a:spcBef>
                <a:spcPct val="0"/>
              </a:spcBef>
              <a:spcAft>
                <a:spcPct val="0"/>
              </a:spcAft>
              <a:buClrTx/>
              <a:buSzTx/>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Studies show that social media posts, especially tweets, can predict episodes of depression.</a:t>
            </a:r>
          </a:p>
          <a:p>
            <a:pPr marL="285750" indent="-285750" algn="just" eaLnBrk="0" fontAlgn="base" hangingPunct="0">
              <a:spcBef>
                <a:spcPct val="0"/>
              </a:spcBef>
              <a:spcAft>
                <a:spcPct val="0"/>
              </a:spcAft>
              <a:buClrTx/>
              <a:buSzTx/>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Increasingly, teenagers and young adults express feelings of depression on social media because of the social stigma.</a:t>
            </a:r>
          </a:p>
          <a:p>
            <a:pPr marL="285750" indent="-285750" algn="just" eaLnBrk="0" fontAlgn="base" hangingPunct="0">
              <a:spcBef>
                <a:spcPct val="0"/>
              </a:spcBef>
              <a:spcAft>
                <a:spcPct val="0"/>
              </a:spcAft>
              <a:buClrTx/>
              <a:buSzTx/>
            </a:pPr>
            <a:endPar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eaLnBrk="0" fontAlgn="base" hangingPunct="0">
              <a:spcBef>
                <a:spcPct val="0"/>
              </a:spcBef>
              <a:spcAft>
                <a:spcPct val="0"/>
              </a:spcAft>
              <a:buClrTx/>
              <a:buSzTx/>
            </a:pP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Related work on this domain rely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on specific keywords (e.g., 'depression'), which many users avoid due to stigma.</a:t>
            </a:r>
          </a:p>
          <a:p>
            <a:pPr marL="285750" indent="-285750" algn="just" eaLnBrk="0" fontAlgn="base" hangingPunct="0">
              <a:spcBef>
                <a:spcPct val="0"/>
              </a:spcBef>
              <a:spcAft>
                <a:spcPct val="0"/>
              </a:spcAft>
              <a:buClrTx/>
              <a:buSzTx/>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goal of this project is to </a:t>
            </a: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d</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evelop a machine learning model to detect depression from social media text without relying on explicit keywords, focusing on patterns and signals for early detection and intervention.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5" name="Google Shape;375;p35"/>
          <p:cNvSpPr txBox="1">
            <a:spLocks noGrp="1"/>
          </p:cNvSpPr>
          <p:nvPr>
            <p:ph type="title"/>
          </p:nvPr>
        </p:nvSpPr>
        <p:spPr>
          <a:xfrm>
            <a:off x="977507"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dirty="0">
                <a:latin typeface="Calibri" panose="020F0502020204030204" pitchFamily="34" charset="0"/>
                <a:ea typeface="Calibri" panose="020F0502020204030204" pitchFamily="34" charset="0"/>
                <a:cs typeface="Calibri" panose="020F0502020204030204" pitchFamily="34" charset="0"/>
              </a:rPr>
              <a:t>Literature Review - Paper 1</a:t>
            </a:r>
            <a:endParaRPr sz="4000" dirty="0">
              <a:latin typeface="Calibri" panose="020F0502020204030204" pitchFamily="34" charset="0"/>
              <a:ea typeface="Calibri" panose="020F0502020204030204" pitchFamily="34" charset="0"/>
              <a:cs typeface="Calibri" panose="020F0502020204030204" pitchFamily="34" charset="0"/>
            </a:endParaRPr>
          </a:p>
        </p:txBody>
      </p:sp>
      <p:sp>
        <p:nvSpPr>
          <p:cNvPr id="379" name="Google Shape;379;p35"/>
          <p:cNvSpPr txBox="1">
            <a:spLocks noGrp="1"/>
          </p:cNvSpPr>
          <p:nvPr>
            <p:ph type="sldNum" idx="12"/>
          </p:nvPr>
        </p:nvSpPr>
        <p:spPr>
          <a:xfrm>
            <a:off x="8467300" y="4520275"/>
            <a:ext cx="5814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dirty="0"/>
          </a:p>
        </p:txBody>
      </p:sp>
      <p:sp>
        <p:nvSpPr>
          <p:cNvPr id="9" name="Subtitle 8">
            <a:extLst>
              <a:ext uri="{FF2B5EF4-FFF2-40B4-BE49-F238E27FC236}">
                <a16:creationId xmlns:a16="http://schemas.microsoft.com/office/drawing/2014/main" id="{7573DEA2-C3C1-BF56-56AA-47E89EB28CCF}"/>
              </a:ext>
            </a:extLst>
          </p:cNvPr>
          <p:cNvSpPr>
            <a:spLocks noGrp="1"/>
          </p:cNvSpPr>
          <p:nvPr>
            <p:ph type="subTitle" idx="1"/>
          </p:nvPr>
        </p:nvSpPr>
        <p:spPr>
          <a:xfrm>
            <a:off x="901014" y="689999"/>
            <a:ext cx="7856986" cy="3763502"/>
          </a:xfrm>
        </p:spPr>
        <p:txBody>
          <a:bodyPr/>
          <a:lstStyle/>
          <a:p>
            <a:pPr marL="152400" indent="0"/>
            <a:r>
              <a:rPr lang="en-GB" sz="2000" b="1" dirty="0">
                <a:latin typeface="Calibri" panose="020F0502020204030204" pitchFamily="34" charset="0"/>
                <a:ea typeface="Calibri" panose="020F0502020204030204" pitchFamily="34" charset="0"/>
                <a:cs typeface="Calibri" panose="020F0502020204030204" pitchFamily="34" charset="0"/>
              </a:rPr>
              <a:t>Title:</a:t>
            </a:r>
            <a:r>
              <a:rPr lang="en-GB" sz="2000" dirty="0">
                <a:latin typeface="Calibri" panose="020F0502020204030204" pitchFamily="34" charset="0"/>
                <a:ea typeface="Calibri" panose="020F0502020204030204" pitchFamily="34" charset="0"/>
                <a:cs typeface="Calibri" panose="020F0502020204030204" pitchFamily="34" charset="0"/>
              </a:rPr>
              <a:t> Detection of Depression-Related Posts in Reddit Social Media Forum</a:t>
            </a:r>
            <a:br>
              <a:rPr lang="en-GB" sz="2000" dirty="0">
                <a:latin typeface="Calibri" panose="020F0502020204030204" pitchFamily="34" charset="0"/>
                <a:ea typeface="Calibri" panose="020F0502020204030204" pitchFamily="34" charset="0"/>
                <a:cs typeface="Calibri" panose="020F0502020204030204" pitchFamily="34" charset="0"/>
              </a:rPr>
            </a:br>
            <a:r>
              <a:rPr lang="en-GB" sz="2000" b="1" dirty="0">
                <a:latin typeface="Calibri" panose="020F0502020204030204" pitchFamily="34" charset="0"/>
                <a:ea typeface="Calibri" panose="020F0502020204030204" pitchFamily="34" charset="0"/>
                <a:cs typeface="Calibri" panose="020F0502020204030204" pitchFamily="34" charset="0"/>
              </a:rPr>
              <a:t>Authors:</a:t>
            </a:r>
            <a:r>
              <a:rPr lang="en-GB" sz="2000" dirty="0">
                <a:latin typeface="Calibri" panose="020F0502020204030204" pitchFamily="34" charset="0"/>
                <a:ea typeface="Calibri" panose="020F0502020204030204" pitchFamily="34" charset="0"/>
                <a:cs typeface="Calibri" panose="020F0502020204030204" pitchFamily="34" charset="0"/>
              </a:rPr>
              <a:t> Tadesse MM, Lin H, Xu B, Yang L.</a:t>
            </a:r>
          </a:p>
          <a:p>
            <a:pPr marL="152400" indent="0"/>
            <a:r>
              <a:rPr lang="en-GB" sz="2000" b="1" dirty="0">
                <a:latin typeface="Calibri" panose="020F0502020204030204" pitchFamily="34" charset="0"/>
                <a:ea typeface="Calibri" panose="020F0502020204030204" pitchFamily="34" charset="0"/>
                <a:cs typeface="Calibri" panose="020F0502020204030204" pitchFamily="34" charset="0"/>
              </a:rPr>
              <a:t>Data Set:</a:t>
            </a:r>
            <a:r>
              <a:rPr lang="en-GB" sz="2000" dirty="0">
                <a:latin typeface="Calibri" panose="020F0502020204030204" pitchFamily="34" charset="0"/>
                <a:ea typeface="Calibri" panose="020F0502020204030204" pitchFamily="34" charset="0"/>
                <a:cs typeface="Calibri" panose="020F0502020204030204" pitchFamily="34" charset="0"/>
              </a:rPr>
              <a:t> The dataset was built by Inna </a:t>
            </a:r>
            <a:r>
              <a:rPr lang="en-GB" sz="2000" dirty="0" err="1">
                <a:latin typeface="Calibri" panose="020F0502020204030204" pitchFamily="34" charset="0"/>
                <a:ea typeface="Calibri" panose="020F0502020204030204" pitchFamily="34" charset="0"/>
                <a:cs typeface="Calibri" panose="020F0502020204030204" pitchFamily="34" charset="0"/>
              </a:rPr>
              <a:t>Pirina</a:t>
            </a:r>
            <a:r>
              <a:rPr lang="en-GB" sz="2000" dirty="0">
                <a:latin typeface="Calibri" panose="020F0502020204030204" pitchFamily="34" charset="0"/>
                <a:ea typeface="Calibri" panose="020F0502020204030204" pitchFamily="34" charset="0"/>
                <a:cs typeface="Calibri" panose="020F0502020204030204" pitchFamily="34" charset="0"/>
              </a:rPr>
              <a:t> et al. and consists of a list of depressed and non-depressed users.</a:t>
            </a:r>
          </a:p>
          <a:p>
            <a:pPr marL="152400" indent="0"/>
            <a:r>
              <a:rPr lang="en-GB" sz="2000" b="1" dirty="0">
                <a:latin typeface="Calibri" panose="020F0502020204030204" pitchFamily="34" charset="0"/>
                <a:ea typeface="Calibri" panose="020F0502020204030204" pitchFamily="34" charset="0"/>
                <a:cs typeface="Calibri" panose="020F0502020204030204" pitchFamily="34" charset="0"/>
              </a:rPr>
              <a:t>Feature Extraction:</a:t>
            </a:r>
            <a:endParaRPr lang="en-GB" sz="2000" dirty="0">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GB" sz="2000" dirty="0">
                <a:latin typeface="Calibri" panose="020F0502020204030204" pitchFamily="34" charset="0"/>
                <a:ea typeface="Calibri" panose="020F0502020204030204" pitchFamily="34" charset="0"/>
                <a:cs typeface="Calibri" panose="020F0502020204030204" pitchFamily="34" charset="0"/>
              </a:rPr>
              <a:t>N-grams (word pairs and triplets).</a:t>
            </a:r>
          </a:p>
          <a:p>
            <a:pPr marL="742950" lvl="1" indent="-285750" algn="l">
              <a:buFont typeface="Arial" panose="020B0604020202020204" pitchFamily="34" charset="0"/>
              <a:buChar char="•"/>
            </a:pPr>
            <a:r>
              <a:rPr lang="en-GB" sz="2000" dirty="0">
                <a:latin typeface="Calibri" panose="020F0502020204030204" pitchFamily="34" charset="0"/>
                <a:ea typeface="Calibri" panose="020F0502020204030204" pitchFamily="34" charset="0"/>
                <a:cs typeface="Calibri" panose="020F0502020204030204" pitchFamily="34" charset="0"/>
              </a:rPr>
              <a:t>Linguistic Inquiry and Word Count (LIWC) for psychological analysis.</a:t>
            </a:r>
          </a:p>
          <a:p>
            <a:pPr marL="742950" lvl="1" indent="-285750" algn="l">
              <a:buFont typeface="Arial" panose="020B0604020202020204" pitchFamily="34" charset="0"/>
              <a:buChar char="•"/>
            </a:pPr>
            <a:r>
              <a:rPr lang="en-GB" sz="2000" dirty="0">
                <a:latin typeface="Calibri" panose="020F0502020204030204" pitchFamily="34" charset="0"/>
                <a:ea typeface="Calibri" panose="020F0502020204030204" pitchFamily="34" charset="0"/>
                <a:cs typeface="Calibri" panose="020F0502020204030204" pitchFamily="34" charset="0"/>
              </a:rPr>
              <a:t>Latent Dirichlet Allocation (LDA) for topic </a:t>
            </a:r>
            <a:r>
              <a:rPr lang="en-GB" sz="2000" dirty="0" err="1">
                <a:latin typeface="Calibri" panose="020F0502020204030204" pitchFamily="34" charset="0"/>
                <a:ea typeface="Calibri" panose="020F0502020204030204" pitchFamily="34" charset="0"/>
                <a:cs typeface="Calibri" panose="020F0502020204030204" pitchFamily="34" charset="0"/>
              </a:rPr>
              <a:t>modeling</a:t>
            </a:r>
            <a:r>
              <a:rPr lang="en-GB" sz="2000" dirty="0">
                <a:latin typeface="Calibri" panose="020F0502020204030204" pitchFamily="34" charset="0"/>
                <a:ea typeface="Calibri" panose="020F0502020204030204" pitchFamily="34" charset="0"/>
                <a:cs typeface="Calibri" panose="020F0502020204030204" pitchFamily="34" charset="0"/>
              </a:rPr>
              <a:t>.. </a:t>
            </a:r>
            <a:endParaRPr lang="en-GB" sz="2000" b="1" dirty="0">
              <a:latin typeface="Calibri" panose="020F0502020204030204" pitchFamily="34" charset="0"/>
              <a:ea typeface="Calibri" panose="020F0502020204030204" pitchFamily="34" charset="0"/>
              <a:cs typeface="Calibri" panose="020F0502020204030204" pitchFamily="34" charset="0"/>
            </a:endParaRPr>
          </a:p>
          <a:p>
            <a:pPr marL="152400" indent="0"/>
            <a:r>
              <a:rPr lang="en-GB" sz="2000" b="1" dirty="0">
                <a:latin typeface="Calibri" panose="020F0502020204030204" pitchFamily="34" charset="0"/>
                <a:ea typeface="Calibri" panose="020F0502020204030204" pitchFamily="34" charset="0"/>
                <a:cs typeface="Calibri" panose="020F0502020204030204" pitchFamily="34" charset="0"/>
              </a:rPr>
              <a:t>Classifiers:</a:t>
            </a:r>
            <a:endParaRPr lang="en-GB" sz="2000" dirty="0">
              <a:latin typeface="Calibri" panose="020F0502020204030204" pitchFamily="34" charset="0"/>
              <a:ea typeface="Calibri" panose="020F0502020204030204" pitchFamily="34" charset="0"/>
              <a:cs typeface="Calibri" panose="020F0502020204030204" pitchFamily="34" charset="0"/>
            </a:endParaRPr>
          </a:p>
          <a:p>
            <a:pPr marL="457200" lvl="1" indent="0" algn="l"/>
            <a:r>
              <a:rPr lang="en-GB" sz="2000" dirty="0">
                <a:latin typeface="Calibri" panose="020F0502020204030204" pitchFamily="34" charset="0"/>
                <a:ea typeface="Calibri" panose="020F0502020204030204" pitchFamily="34" charset="0"/>
                <a:cs typeface="Calibri" panose="020F0502020204030204" pitchFamily="34" charset="0"/>
              </a:rPr>
              <a:t>LR, SVM, RF, AdaBoost, MLP.</a:t>
            </a:r>
            <a:endParaRPr lang="en-GB" sz="2000" b="1" dirty="0">
              <a:latin typeface="Calibri" panose="020F0502020204030204" pitchFamily="34" charset="0"/>
              <a:ea typeface="Calibri" panose="020F0502020204030204" pitchFamily="34" charset="0"/>
              <a:cs typeface="Calibri" panose="020F0502020204030204" pitchFamily="34" charset="0"/>
            </a:endParaRPr>
          </a:p>
          <a:p>
            <a:r>
              <a:rPr lang="en-GB" sz="2000" b="1" dirty="0">
                <a:latin typeface="Calibri" panose="020F0502020204030204" pitchFamily="34" charset="0"/>
                <a:ea typeface="Calibri" panose="020F0502020204030204" pitchFamily="34" charset="0"/>
                <a:cs typeface="Calibri" panose="020F0502020204030204" pitchFamily="34" charset="0"/>
              </a:rPr>
              <a:t>Result: </a:t>
            </a:r>
            <a:r>
              <a:rPr lang="en-GB" sz="2000" dirty="0">
                <a:latin typeface="Calibri" panose="020F0502020204030204" pitchFamily="34" charset="0"/>
                <a:ea typeface="Calibri" panose="020F0502020204030204" pitchFamily="34" charset="0"/>
                <a:cs typeface="Calibri" panose="020F0502020204030204" pitchFamily="34" charset="0"/>
              </a:rPr>
              <a:t>Achieved the best accuracy of 91% using a combination of LIWC, LDA, and bigram features with the MLP classifier.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5" name="Google Shape;375;p35"/>
          <p:cNvSpPr txBox="1">
            <a:spLocks noGrp="1"/>
          </p:cNvSpPr>
          <p:nvPr>
            <p:ph type="title"/>
          </p:nvPr>
        </p:nvSpPr>
        <p:spPr>
          <a:xfrm>
            <a:off x="720000" y="2512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dirty="0">
                <a:latin typeface="Calibri" panose="020F0502020204030204" pitchFamily="34" charset="0"/>
                <a:ea typeface="Calibri" panose="020F0502020204030204" pitchFamily="34" charset="0"/>
                <a:cs typeface="Calibri" panose="020F0502020204030204" pitchFamily="34" charset="0"/>
              </a:rPr>
              <a:t>Literature Review - Paper 2</a:t>
            </a:r>
            <a:endParaRPr sz="4000" dirty="0">
              <a:latin typeface="Calibri" panose="020F0502020204030204" pitchFamily="34" charset="0"/>
              <a:ea typeface="Calibri" panose="020F0502020204030204" pitchFamily="34" charset="0"/>
              <a:cs typeface="Calibri" panose="020F0502020204030204" pitchFamily="34" charset="0"/>
            </a:endParaRPr>
          </a:p>
        </p:txBody>
      </p:sp>
      <p:sp>
        <p:nvSpPr>
          <p:cNvPr id="379" name="Google Shape;379;p35"/>
          <p:cNvSpPr txBox="1">
            <a:spLocks noGrp="1"/>
          </p:cNvSpPr>
          <p:nvPr>
            <p:ph type="sldNum" idx="12"/>
          </p:nvPr>
        </p:nvSpPr>
        <p:spPr>
          <a:xfrm>
            <a:off x="8467300" y="4520275"/>
            <a:ext cx="5814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dirty="0"/>
          </a:p>
        </p:txBody>
      </p:sp>
      <p:sp>
        <p:nvSpPr>
          <p:cNvPr id="9" name="Subtitle 8">
            <a:extLst>
              <a:ext uri="{FF2B5EF4-FFF2-40B4-BE49-F238E27FC236}">
                <a16:creationId xmlns:a16="http://schemas.microsoft.com/office/drawing/2014/main" id="{7573DEA2-C3C1-BF56-56AA-47E89EB28CCF}"/>
              </a:ext>
            </a:extLst>
          </p:cNvPr>
          <p:cNvSpPr>
            <a:spLocks noGrp="1"/>
          </p:cNvSpPr>
          <p:nvPr>
            <p:ph type="subTitle" idx="1"/>
          </p:nvPr>
        </p:nvSpPr>
        <p:spPr>
          <a:xfrm>
            <a:off x="1177872" y="1053622"/>
            <a:ext cx="7289428" cy="4089878"/>
          </a:xfrm>
        </p:spPr>
        <p:txBody>
          <a:bodyPr/>
          <a:lstStyle/>
          <a:p>
            <a:pPr marL="152400" indent="0"/>
            <a:r>
              <a:rPr lang="en-GB" sz="1500" b="1" dirty="0">
                <a:latin typeface="Calibri" panose="020F0502020204030204" pitchFamily="34" charset="0"/>
                <a:ea typeface="Calibri" panose="020F0502020204030204" pitchFamily="34" charset="0"/>
                <a:cs typeface="Calibri" panose="020F0502020204030204" pitchFamily="34" charset="0"/>
              </a:rPr>
              <a:t>Title: </a:t>
            </a:r>
            <a:r>
              <a:rPr lang="en-GB" sz="1500" dirty="0">
                <a:latin typeface="Calibri" panose="020F0502020204030204" pitchFamily="34" charset="0"/>
                <a:ea typeface="Calibri" panose="020F0502020204030204" pitchFamily="34" charset="0"/>
                <a:cs typeface="Calibri" panose="020F0502020204030204" pitchFamily="34" charset="0"/>
              </a:rPr>
              <a:t>A textual-based featuring approach for depression detection using machine learning classifiers and social media texts</a:t>
            </a:r>
            <a:br>
              <a:rPr lang="en-GB" sz="1500" dirty="0">
                <a:latin typeface="Calibri" panose="020F0502020204030204" pitchFamily="34" charset="0"/>
                <a:ea typeface="Calibri" panose="020F0502020204030204" pitchFamily="34" charset="0"/>
                <a:cs typeface="Calibri" panose="020F0502020204030204" pitchFamily="34" charset="0"/>
              </a:rPr>
            </a:br>
            <a:r>
              <a:rPr lang="en-GB" sz="1500" b="1" dirty="0">
                <a:latin typeface="Calibri" panose="020F0502020204030204" pitchFamily="34" charset="0"/>
                <a:ea typeface="Calibri" panose="020F0502020204030204" pitchFamily="34" charset="0"/>
                <a:cs typeface="Calibri" panose="020F0502020204030204" pitchFamily="34" charset="0"/>
              </a:rPr>
              <a:t>Authors:</a:t>
            </a:r>
            <a:r>
              <a:rPr lang="en-GB" sz="1500" dirty="0">
                <a:latin typeface="Calibri" panose="020F0502020204030204" pitchFamily="34" charset="0"/>
                <a:ea typeface="Calibri" panose="020F0502020204030204" pitchFamily="34" charset="0"/>
                <a:cs typeface="Calibri" panose="020F0502020204030204" pitchFamily="34" charset="0"/>
              </a:rPr>
              <a:t> </a:t>
            </a:r>
            <a:r>
              <a:rPr lang="en-GB" sz="1500" dirty="0" err="1">
                <a:latin typeface="Calibri" panose="020F0502020204030204" pitchFamily="34" charset="0"/>
                <a:ea typeface="Calibri" panose="020F0502020204030204" pitchFamily="34" charset="0"/>
                <a:cs typeface="Calibri" panose="020F0502020204030204" pitchFamily="34" charset="0"/>
              </a:rPr>
              <a:t>Chiong</a:t>
            </a:r>
            <a:r>
              <a:rPr lang="en-GB" sz="1500" dirty="0">
                <a:latin typeface="Calibri" panose="020F0502020204030204" pitchFamily="34" charset="0"/>
                <a:ea typeface="Calibri" panose="020F0502020204030204" pitchFamily="34" charset="0"/>
                <a:cs typeface="Calibri" panose="020F0502020204030204" pitchFamily="34" charset="0"/>
              </a:rPr>
              <a:t> R, </a:t>
            </a:r>
            <a:r>
              <a:rPr lang="en-GB" sz="1500" dirty="0" err="1">
                <a:latin typeface="Calibri" panose="020F0502020204030204" pitchFamily="34" charset="0"/>
                <a:ea typeface="Calibri" panose="020F0502020204030204" pitchFamily="34" charset="0"/>
                <a:cs typeface="Calibri" panose="020F0502020204030204" pitchFamily="34" charset="0"/>
              </a:rPr>
              <a:t>Budhi</a:t>
            </a:r>
            <a:r>
              <a:rPr lang="en-GB" sz="1500" dirty="0">
                <a:latin typeface="Calibri" panose="020F0502020204030204" pitchFamily="34" charset="0"/>
                <a:ea typeface="Calibri" panose="020F0502020204030204" pitchFamily="34" charset="0"/>
                <a:cs typeface="Calibri" panose="020F0502020204030204" pitchFamily="34" charset="0"/>
              </a:rPr>
              <a:t> GS, </a:t>
            </a:r>
            <a:r>
              <a:rPr lang="en-GB" sz="1500" dirty="0" err="1">
                <a:latin typeface="Calibri" panose="020F0502020204030204" pitchFamily="34" charset="0"/>
                <a:ea typeface="Calibri" panose="020F0502020204030204" pitchFamily="34" charset="0"/>
                <a:cs typeface="Calibri" panose="020F0502020204030204" pitchFamily="34" charset="0"/>
              </a:rPr>
              <a:t>Dhakal</a:t>
            </a:r>
            <a:r>
              <a:rPr lang="en-GB" sz="1500" dirty="0">
                <a:latin typeface="Calibri" panose="020F0502020204030204" pitchFamily="34" charset="0"/>
                <a:ea typeface="Calibri" panose="020F0502020204030204" pitchFamily="34" charset="0"/>
                <a:cs typeface="Calibri" panose="020F0502020204030204" pitchFamily="34" charset="0"/>
              </a:rPr>
              <a:t> S, </a:t>
            </a:r>
            <a:r>
              <a:rPr lang="en-GB" sz="1500" dirty="0" err="1">
                <a:latin typeface="Calibri" panose="020F0502020204030204" pitchFamily="34" charset="0"/>
                <a:ea typeface="Calibri" panose="020F0502020204030204" pitchFamily="34" charset="0"/>
                <a:cs typeface="Calibri" panose="020F0502020204030204" pitchFamily="34" charset="0"/>
              </a:rPr>
              <a:t>Chiong</a:t>
            </a:r>
            <a:r>
              <a:rPr lang="en-GB" sz="1500" dirty="0">
                <a:latin typeface="Calibri" panose="020F0502020204030204" pitchFamily="34" charset="0"/>
                <a:ea typeface="Calibri" panose="020F0502020204030204" pitchFamily="34" charset="0"/>
                <a:cs typeface="Calibri" panose="020F0502020204030204" pitchFamily="34" charset="0"/>
              </a:rPr>
              <a:t> F.</a:t>
            </a:r>
          </a:p>
          <a:p>
            <a:pPr marL="152400" indent="0"/>
            <a:r>
              <a:rPr lang="en-GB" sz="1500" b="1" dirty="0">
                <a:latin typeface="Calibri" panose="020F0502020204030204" pitchFamily="34" charset="0"/>
                <a:ea typeface="Calibri" panose="020F0502020204030204" pitchFamily="34" charset="0"/>
                <a:cs typeface="Calibri" panose="020F0502020204030204" pitchFamily="34" charset="0"/>
              </a:rPr>
              <a:t>Data Set:</a:t>
            </a:r>
          </a:p>
          <a:p>
            <a:pPr marL="152400" indent="0"/>
            <a:r>
              <a:rPr lang="en-GB" sz="1500" b="1" dirty="0">
                <a:latin typeface="Calibri" panose="020F0502020204030204" pitchFamily="34" charset="0"/>
                <a:ea typeface="Calibri" panose="020F0502020204030204" pitchFamily="34" charset="0"/>
                <a:cs typeface="Calibri" panose="020F0502020204030204" pitchFamily="34" charset="0"/>
              </a:rPr>
              <a:t>.</a:t>
            </a:r>
            <a:r>
              <a:rPr lang="en-GB" sz="1500" dirty="0">
                <a:latin typeface="Calibri" panose="020F0502020204030204" pitchFamily="34" charset="0"/>
                <a:ea typeface="Calibri" panose="020F0502020204030204" pitchFamily="34" charset="0"/>
                <a:cs typeface="Calibri" panose="020F0502020204030204" pitchFamily="34" charset="0"/>
              </a:rPr>
              <a:t> Shen et al.</a:t>
            </a:r>
            <a:endParaRPr lang="en-GB" sz="1500" b="1" dirty="0">
              <a:latin typeface="Calibri" panose="020F0502020204030204" pitchFamily="34" charset="0"/>
              <a:ea typeface="Calibri" panose="020F0502020204030204" pitchFamily="34" charset="0"/>
              <a:cs typeface="Calibri" panose="020F0502020204030204" pitchFamily="34" charset="0"/>
            </a:endParaRPr>
          </a:p>
          <a:p>
            <a:pPr marL="438150" indent="-285750">
              <a:buFont typeface="Arial" panose="020B0604020202020204" pitchFamily="34" charset="0"/>
              <a:buChar char="•"/>
            </a:pPr>
            <a:r>
              <a:rPr lang="en-GB" sz="1500" dirty="0">
                <a:latin typeface="Calibri" panose="020F0502020204030204" pitchFamily="34" charset="0"/>
                <a:ea typeface="Calibri" panose="020F0502020204030204" pitchFamily="34" charset="0"/>
                <a:cs typeface="Calibri" panose="020F0502020204030204" pitchFamily="34" charset="0"/>
              </a:rPr>
              <a:t>Eye BB (2020): Focuses on depression analysis. </a:t>
            </a:r>
          </a:p>
          <a:p>
            <a:pPr marL="438150" indent="-285750">
              <a:buFont typeface="Arial" panose="020B0604020202020204" pitchFamily="34" charset="0"/>
              <a:buChar char="•"/>
            </a:pPr>
            <a:r>
              <a:rPr lang="en-GB" sz="1500" dirty="0" err="1">
                <a:latin typeface="Calibri" panose="020F0502020204030204" pitchFamily="34" charset="0"/>
                <a:ea typeface="Calibri" panose="020F0502020204030204" pitchFamily="34" charset="0"/>
                <a:cs typeface="Calibri" panose="020F0502020204030204" pitchFamily="34" charset="0"/>
              </a:rPr>
              <a:t>Tanwar</a:t>
            </a:r>
            <a:r>
              <a:rPr lang="en-GB" sz="1500" dirty="0">
                <a:latin typeface="Calibri" panose="020F0502020204030204" pitchFamily="34" charset="0"/>
                <a:ea typeface="Calibri" panose="020F0502020204030204" pitchFamily="34" charset="0"/>
                <a:cs typeface="Calibri" panose="020F0502020204030204" pitchFamily="34" charset="0"/>
              </a:rPr>
              <a:t> R (2020): Based on the diary of a 17-year-old girl, Victoria, who committed suicide due to depression. </a:t>
            </a:r>
          </a:p>
          <a:p>
            <a:pPr marL="438150" indent="-285750">
              <a:buFont typeface="Arial" panose="020B0604020202020204" pitchFamily="34" charset="0"/>
              <a:buChar char="•"/>
            </a:pPr>
            <a:r>
              <a:rPr lang="en-GB" sz="1500" dirty="0">
                <a:latin typeface="Calibri" panose="020F0502020204030204" pitchFamily="34" charset="0"/>
                <a:ea typeface="Calibri" panose="020F0502020204030204" pitchFamily="34" charset="0"/>
                <a:cs typeface="Calibri" panose="020F0502020204030204" pitchFamily="34" charset="0"/>
              </a:rPr>
              <a:t>Komati N (2020): Includes posts from Reddit communities r/</a:t>
            </a:r>
            <a:r>
              <a:rPr lang="en-GB" sz="1500" dirty="0" err="1">
                <a:latin typeface="Calibri" panose="020F0502020204030204" pitchFamily="34" charset="0"/>
                <a:ea typeface="Calibri" panose="020F0502020204030204" pitchFamily="34" charset="0"/>
                <a:cs typeface="Calibri" panose="020F0502020204030204" pitchFamily="34" charset="0"/>
              </a:rPr>
              <a:t>SuicideWatch</a:t>
            </a:r>
            <a:r>
              <a:rPr lang="en-GB" sz="1500" dirty="0">
                <a:latin typeface="Calibri" panose="020F0502020204030204" pitchFamily="34" charset="0"/>
                <a:ea typeface="Calibri" panose="020F0502020204030204" pitchFamily="34" charset="0"/>
                <a:cs typeface="Calibri" panose="020F0502020204030204" pitchFamily="34" charset="0"/>
              </a:rPr>
              <a:t> and r/depression. </a:t>
            </a:r>
          </a:p>
          <a:p>
            <a:pPr marL="438150" indent="-285750">
              <a:buFont typeface="Arial" panose="020B0604020202020204" pitchFamily="34" charset="0"/>
              <a:buChar char="•"/>
            </a:pPr>
            <a:r>
              <a:rPr lang="en-GB" sz="1500" dirty="0" err="1">
                <a:latin typeface="Calibri" panose="020F0502020204030204" pitchFamily="34" charset="0"/>
                <a:ea typeface="Calibri" panose="020F0502020204030204" pitchFamily="34" charset="0"/>
                <a:cs typeface="Calibri" panose="020F0502020204030204" pitchFamily="34" charset="0"/>
              </a:rPr>
              <a:t>Virahonda</a:t>
            </a:r>
            <a:r>
              <a:rPr lang="en-GB" sz="1500" dirty="0">
                <a:latin typeface="Calibri" panose="020F0502020204030204" pitchFamily="34" charset="0"/>
                <a:ea typeface="Calibri" panose="020F0502020204030204" pitchFamily="34" charset="0"/>
                <a:cs typeface="Calibri" panose="020F0502020204030204" pitchFamily="34" charset="0"/>
              </a:rPr>
              <a:t> S (2020): Consists of comments related to depression and anxiety.</a:t>
            </a:r>
          </a:p>
          <a:p>
            <a:pPr marL="152400" indent="0"/>
            <a:r>
              <a:rPr lang="en-GB" sz="1500" b="1" dirty="0">
                <a:latin typeface="Calibri" panose="020F0502020204030204" pitchFamily="34" charset="0"/>
                <a:ea typeface="Calibri" panose="020F0502020204030204" pitchFamily="34" charset="0"/>
                <a:cs typeface="Calibri" panose="020F0502020204030204" pitchFamily="34" charset="0"/>
              </a:rPr>
              <a:t>Feature Extraction: </a:t>
            </a:r>
            <a:r>
              <a:rPr lang="en-GB" sz="1600" dirty="0">
                <a:latin typeface="Calibri" panose="020F0502020204030204" pitchFamily="34" charset="0"/>
                <a:ea typeface="Calibri" panose="020F0502020204030204" pitchFamily="34" charset="0"/>
                <a:cs typeface="Calibri" panose="020F0502020204030204" pitchFamily="34" charset="0"/>
              </a:rPr>
              <a:t>Bag-of-words and n-grams for textual analysis.</a:t>
            </a:r>
            <a:endParaRPr lang="en-GB" sz="1500" b="1" dirty="0">
              <a:latin typeface="Calibri" panose="020F0502020204030204" pitchFamily="34" charset="0"/>
              <a:ea typeface="Calibri" panose="020F0502020204030204" pitchFamily="34" charset="0"/>
              <a:cs typeface="Calibri" panose="020F0502020204030204" pitchFamily="34" charset="0"/>
            </a:endParaRPr>
          </a:p>
          <a:p>
            <a:pPr marL="152400" indent="0"/>
            <a:r>
              <a:rPr lang="en-GB" sz="1500" b="1" dirty="0">
                <a:latin typeface="Calibri" panose="020F0502020204030204" pitchFamily="34" charset="0"/>
                <a:ea typeface="Calibri" panose="020F0502020204030204" pitchFamily="34" charset="0"/>
                <a:cs typeface="Calibri" panose="020F0502020204030204" pitchFamily="34" charset="0"/>
              </a:rPr>
              <a:t>Classifiers:</a:t>
            </a:r>
          </a:p>
          <a:p>
            <a:pPr marL="438150" indent="-285750">
              <a:buFont typeface="Arial" panose="020B0604020202020204" pitchFamily="34" charset="0"/>
              <a:buChar char="•"/>
            </a:pPr>
            <a:r>
              <a:rPr lang="en-GB" sz="1500" dirty="0">
                <a:latin typeface="Calibri" panose="020F0502020204030204" pitchFamily="34" charset="0"/>
                <a:ea typeface="Calibri" panose="020F0502020204030204" pitchFamily="34" charset="0"/>
                <a:cs typeface="Calibri" panose="020F0502020204030204" pitchFamily="34" charset="0"/>
              </a:rPr>
              <a:t>Single classifiers: LR, SVM, MLP, DT </a:t>
            </a:r>
          </a:p>
          <a:p>
            <a:pPr marL="438150" indent="-285750">
              <a:buFont typeface="Arial" panose="020B0604020202020204" pitchFamily="34" charset="0"/>
              <a:buChar char="•"/>
            </a:pPr>
            <a:r>
              <a:rPr lang="en-GB" sz="1500" dirty="0">
                <a:latin typeface="Calibri" panose="020F0502020204030204" pitchFamily="34" charset="0"/>
                <a:ea typeface="Calibri" panose="020F0502020204030204" pitchFamily="34" charset="0"/>
                <a:cs typeface="Calibri" panose="020F0502020204030204" pitchFamily="34" charset="0"/>
              </a:rPr>
              <a:t>Ensemble classifiers: RF, AdaBoost, Bagging, Gradient Boosting</a:t>
            </a:r>
          </a:p>
          <a:p>
            <a:pPr marL="152400" indent="0"/>
            <a:r>
              <a:rPr lang="en-GB" sz="1500" b="1" dirty="0">
                <a:latin typeface="Calibri" panose="020F0502020204030204" pitchFamily="34" charset="0"/>
                <a:ea typeface="Calibri" panose="020F0502020204030204" pitchFamily="34" charset="0"/>
                <a:cs typeface="Calibri" panose="020F0502020204030204" pitchFamily="34" charset="0"/>
              </a:rPr>
              <a:t>Result: </a:t>
            </a:r>
            <a:r>
              <a:rPr lang="en-GB" sz="1500" dirty="0">
                <a:latin typeface="Calibri" panose="020F0502020204030204" pitchFamily="34" charset="0"/>
                <a:ea typeface="Calibri" panose="020F0502020204030204" pitchFamily="34" charset="0"/>
                <a:cs typeface="Calibri" panose="020F0502020204030204" pitchFamily="34" charset="0"/>
              </a:rPr>
              <a:t>Best single classifier: LR (92.61% accuracy on Eye's dataset) Best ensemble: RF (balanced accuracy for depression/non-depression classes) </a:t>
            </a:r>
          </a:p>
        </p:txBody>
      </p:sp>
    </p:spTree>
    <p:extLst>
      <p:ext uri="{BB962C8B-B14F-4D97-AF65-F5344CB8AC3E}">
        <p14:creationId xmlns:p14="http://schemas.microsoft.com/office/powerpoint/2010/main" val="3121767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5" name="Google Shape;375;p35"/>
          <p:cNvSpPr txBox="1">
            <a:spLocks noGrp="1"/>
          </p:cNvSpPr>
          <p:nvPr>
            <p:ph type="title"/>
          </p:nvPr>
        </p:nvSpPr>
        <p:spPr>
          <a:xfrm>
            <a:off x="1344700" y="20027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dirty="0">
                <a:latin typeface="Calibri" panose="020F0502020204030204" pitchFamily="34" charset="0"/>
                <a:ea typeface="Calibri" panose="020F0502020204030204" pitchFamily="34" charset="0"/>
                <a:cs typeface="Calibri" panose="020F0502020204030204" pitchFamily="34" charset="0"/>
              </a:rPr>
              <a:t>Literature Review - Paper 3</a:t>
            </a:r>
            <a:br>
              <a:rPr lang="en-GB" sz="4000" dirty="0">
                <a:latin typeface="Calibri" panose="020F0502020204030204" pitchFamily="34" charset="0"/>
                <a:ea typeface="Calibri" panose="020F0502020204030204" pitchFamily="34" charset="0"/>
                <a:cs typeface="Calibri" panose="020F0502020204030204" pitchFamily="34" charset="0"/>
              </a:rPr>
            </a:br>
            <a:endParaRPr sz="4000" dirty="0">
              <a:latin typeface="Calibri" panose="020F0502020204030204" pitchFamily="34" charset="0"/>
              <a:ea typeface="Calibri" panose="020F0502020204030204" pitchFamily="34" charset="0"/>
              <a:cs typeface="Calibri" panose="020F0502020204030204" pitchFamily="34" charset="0"/>
            </a:endParaRPr>
          </a:p>
        </p:txBody>
      </p:sp>
      <p:sp>
        <p:nvSpPr>
          <p:cNvPr id="379" name="Google Shape;379;p35"/>
          <p:cNvSpPr txBox="1">
            <a:spLocks noGrp="1"/>
          </p:cNvSpPr>
          <p:nvPr>
            <p:ph type="sldNum" idx="12"/>
          </p:nvPr>
        </p:nvSpPr>
        <p:spPr>
          <a:xfrm>
            <a:off x="8467300" y="4520275"/>
            <a:ext cx="5814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dirty="0"/>
          </a:p>
        </p:txBody>
      </p:sp>
      <p:sp>
        <p:nvSpPr>
          <p:cNvPr id="9" name="Subtitle 8">
            <a:extLst>
              <a:ext uri="{FF2B5EF4-FFF2-40B4-BE49-F238E27FC236}">
                <a16:creationId xmlns:a16="http://schemas.microsoft.com/office/drawing/2014/main" id="{7573DEA2-C3C1-BF56-56AA-47E89EB28CCF}"/>
              </a:ext>
            </a:extLst>
          </p:cNvPr>
          <p:cNvSpPr>
            <a:spLocks noGrp="1"/>
          </p:cNvSpPr>
          <p:nvPr>
            <p:ph type="subTitle" idx="1"/>
          </p:nvPr>
        </p:nvSpPr>
        <p:spPr>
          <a:xfrm>
            <a:off x="1177871" y="1139125"/>
            <a:ext cx="5920353" cy="3231398"/>
          </a:xfrm>
        </p:spPr>
        <p:txBody>
          <a:bodyPr/>
          <a:lstStyle/>
          <a:p>
            <a:pPr marL="152400" indent="0"/>
            <a:r>
              <a:rPr lang="en-GB" sz="2000" b="1" dirty="0">
                <a:latin typeface="Calibri" panose="020F0502020204030204" pitchFamily="34" charset="0"/>
                <a:ea typeface="Calibri" panose="020F0502020204030204" pitchFamily="34" charset="0"/>
                <a:cs typeface="Calibri" panose="020F0502020204030204" pitchFamily="34" charset="0"/>
              </a:rPr>
              <a:t>Title: </a:t>
            </a:r>
            <a:r>
              <a:rPr lang="en-GB" sz="2000" dirty="0">
                <a:latin typeface="Calibri" panose="020F0502020204030204" pitchFamily="34" charset="0"/>
                <a:ea typeface="Calibri" panose="020F0502020204030204" pitchFamily="34" charset="0"/>
                <a:cs typeface="Calibri" panose="020F0502020204030204" pitchFamily="34" charset="0"/>
              </a:rPr>
              <a:t>Depression detection from social network data using machine learning techniques</a:t>
            </a:r>
            <a:br>
              <a:rPr lang="en-GB" sz="2000" dirty="0">
                <a:latin typeface="Calibri" panose="020F0502020204030204" pitchFamily="34" charset="0"/>
                <a:ea typeface="Calibri" panose="020F0502020204030204" pitchFamily="34" charset="0"/>
                <a:cs typeface="Calibri" panose="020F0502020204030204" pitchFamily="34" charset="0"/>
              </a:rPr>
            </a:br>
            <a:r>
              <a:rPr lang="en-GB" sz="2000" b="1" dirty="0">
                <a:latin typeface="Calibri" panose="020F0502020204030204" pitchFamily="34" charset="0"/>
                <a:ea typeface="Calibri" panose="020F0502020204030204" pitchFamily="34" charset="0"/>
                <a:cs typeface="Calibri" panose="020F0502020204030204" pitchFamily="34" charset="0"/>
              </a:rPr>
              <a:t>Authors: </a:t>
            </a:r>
            <a:r>
              <a:rPr lang="pt-BR" sz="2000" dirty="0">
                <a:latin typeface="Calibri" panose="020F0502020204030204" pitchFamily="34" charset="0"/>
                <a:ea typeface="Calibri" panose="020F0502020204030204" pitchFamily="34" charset="0"/>
                <a:cs typeface="Calibri" panose="020F0502020204030204" pitchFamily="34" charset="0"/>
              </a:rPr>
              <a:t>Islam MR, Kabir MA, Ahmed A, Kamal AR, Wang H, Ulhaq A.</a:t>
            </a:r>
            <a:endParaRPr lang="en-GB" sz="2000" dirty="0">
              <a:latin typeface="Calibri" panose="020F0502020204030204" pitchFamily="34" charset="0"/>
              <a:ea typeface="Calibri" panose="020F0502020204030204" pitchFamily="34" charset="0"/>
              <a:cs typeface="Calibri" panose="020F0502020204030204" pitchFamily="34" charset="0"/>
            </a:endParaRPr>
          </a:p>
          <a:p>
            <a:pPr marL="152400" indent="0"/>
            <a:r>
              <a:rPr lang="en-GB" sz="2000" b="1" dirty="0">
                <a:latin typeface="Calibri" panose="020F0502020204030204" pitchFamily="34" charset="0"/>
                <a:ea typeface="Calibri" panose="020F0502020204030204" pitchFamily="34" charset="0"/>
                <a:cs typeface="Calibri" panose="020F0502020204030204" pitchFamily="34" charset="0"/>
              </a:rPr>
              <a:t>Data Set:</a:t>
            </a:r>
            <a:r>
              <a:rPr lang="en-GB" sz="2000" dirty="0">
                <a:latin typeface="Calibri" panose="020F0502020204030204" pitchFamily="34" charset="0"/>
                <a:ea typeface="Calibri" panose="020F0502020204030204" pitchFamily="34" charset="0"/>
                <a:cs typeface="Calibri" panose="020F0502020204030204" pitchFamily="34" charset="0"/>
              </a:rPr>
              <a:t> Publicly available Facebook data (from bipolar, depression, and anxiety Facebook pages)</a:t>
            </a:r>
            <a:endParaRPr lang="en-GB" sz="2000" b="1" dirty="0">
              <a:latin typeface="Calibri" panose="020F0502020204030204" pitchFamily="34" charset="0"/>
              <a:ea typeface="Calibri" panose="020F0502020204030204" pitchFamily="34" charset="0"/>
              <a:cs typeface="Calibri" panose="020F0502020204030204" pitchFamily="34" charset="0"/>
            </a:endParaRPr>
          </a:p>
          <a:p>
            <a:pPr marL="152400" indent="0"/>
            <a:r>
              <a:rPr lang="en-GB" sz="2000" b="1" dirty="0">
                <a:latin typeface="Calibri" panose="020F0502020204030204" pitchFamily="34" charset="0"/>
                <a:ea typeface="Calibri" panose="020F0502020204030204" pitchFamily="34" charset="0"/>
                <a:cs typeface="Calibri" panose="020F0502020204030204" pitchFamily="34" charset="0"/>
              </a:rPr>
              <a:t>Feature Extraction: </a:t>
            </a:r>
            <a:r>
              <a:rPr lang="en-GB" sz="2000" dirty="0">
                <a:latin typeface="Calibri" panose="020F0502020204030204" pitchFamily="34" charset="0"/>
                <a:ea typeface="Calibri" panose="020F0502020204030204" pitchFamily="34" charset="0"/>
                <a:cs typeface="Calibri" panose="020F0502020204030204" pitchFamily="34" charset="0"/>
              </a:rPr>
              <a:t>LIWC for capturing psychological attributes.</a:t>
            </a:r>
            <a:endParaRPr lang="en-GB" sz="2000" b="1" dirty="0">
              <a:latin typeface="Calibri" panose="020F0502020204030204" pitchFamily="34" charset="0"/>
              <a:ea typeface="Calibri" panose="020F0502020204030204" pitchFamily="34" charset="0"/>
              <a:cs typeface="Calibri" panose="020F0502020204030204" pitchFamily="34" charset="0"/>
            </a:endParaRPr>
          </a:p>
          <a:p>
            <a:pPr marL="152400" indent="0"/>
            <a:r>
              <a:rPr lang="en-GB" sz="2000" b="1" dirty="0">
                <a:latin typeface="Calibri" panose="020F0502020204030204" pitchFamily="34" charset="0"/>
                <a:ea typeface="Calibri" panose="020F0502020204030204" pitchFamily="34" charset="0"/>
                <a:cs typeface="Calibri" panose="020F0502020204030204" pitchFamily="34" charset="0"/>
              </a:rPr>
              <a:t>Classifiers: </a:t>
            </a:r>
            <a:r>
              <a:rPr lang="en-GB" sz="2000" dirty="0">
                <a:latin typeface="Calibri" panose="020F0502020204030204" pitchFamily="34" charset="0"/>
                <a:ea typeface="Calibri" panose="020F0502020204030204" pitchFamily="34" charset="0"/>
                <a:cs typeface="Calibri" panose="020F0502020204030204" pitchFamily="34" charset="0"/>
              </a:rPr>
              <a:t>Decision Tree, K-NN, Support Vector Machine, Ensemble Methods</a:t>
            </a:r>
            <a:endParaRPr lang="en-GB" sz="2000" b="1" dirty="0">
              <a:latin typeface="Calibri" panose="020F0502020204030204" pitchFamily="34" charset="0"/>
              <a:ea typeface="Calibri" panose="020F0502020204030204" pitchFamily="34" charset="0"/>
              <a:cs typeface="Calibri" panose="020F0502020204030204" pitchFamily="34" charset="0"/>
            </a:endParaRPr>
          </a:p>
          <a:p>
            <a:pPr marL="152400" indent="0"/>
            <a:r>
              <a:rPr lang="en-GB" sz="2000" b="1" dirty="0">
                <a:latin typeface="Calibri" panose="020F0502020204030204" pitchFamily="34" charset="0"/>
                <a:ea typeface="Calibri" panose="020F0502020204030204" pitchFamily="34" charset="0"/>
                <a:cs typeface="Calibri" panose="020F0502020204030204" pitchFamily="34" charset="0"/>
              </a:rPr>
              <a:t>Result: </a:t>
            </a:r>
            <a:r>
              <a:rPr lang="en-GB" sz="2000" dirty="0">
                <a:latin typeface="Calibri" panose="020F0502020204030204" pitchFamily="34" charset="0"/>
                <a:ea typeface="Calibri" panose="020F0502020204030204" pitchFamily="34" charset="0"/>
                <a:cs typeface="Calibri" panose="020F0502020204030204" pitchFamily="34" charset="0"/>
              </a:rPr>
              <a:t>Accuracy ranged between 60-80% with the Decision Tree classifier performing best</a:t>
            </a:r>
          </a:p>
        </p:txBody>
      </p:sp>
    </p:spTree>
    <p:extLst>
      <p:ext uri="{BB962C8B-B14F-4D97-AF65-F5344CB8AC3E}">
        <p14:creationId xmlns:p14="http://schemas.microsoft.com/office/powerpoint/2010/main" val="68860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D71A2B-B850-B99C-240D-67DA5B723B4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graphicFrame>
        <p:nvGraphicFramePr>
          <p:cNvPr id="6" name="Table 5">
            <a:extLst>
              <a:ext uri="{FF2B5EF4-FFF2-40B4-BE49-F238E27FC236}">
                <a16:creationId xmlns:a16="http://schemas.microsoft.com/office/drawing/2014/main" id="{DCEE00A0-4008-3F18-362E-7BA06263A52D}"/>
              </a:ext>
            </a:extLst>
          </p:cNvPr>
          <p:cNvGraphicFramePr>
            <a:graphicFrameLocks noGrp="1"/>
          </p:cNvGraphicFramePr>
          <p:nvPr>
            <p:extLst>
              <p:ext uri="{D42A27DB-BD31-4B8C-83A1-F6EECF244321}">
                <p14:modId xmlns:p14="http://schemas.microsoft.com/office/powerpoint/2010/main" val="230331313"/>
              </p:ext>
            </p:extLst>
          </p:nvPr>
        </p:nvGraphicFramePr>
        <p:xfrm>
          <a:off x="380636" y="565671"/>
          <a:ext cx="8213175" cy="4577829"/>
        </p:xfrm>
        <a:graphic>
          <a:graphicData uri="http://schemas.openxmlformats.org/drawingml/2006/table">
            <a:tbl>
              <a:tblPr firstRow="1" bandRow="1">
                <a:tableStyleId>{7E9639D4-E3E2-4D34-9284-5A2195B3D0D7}</a:tableStyleId>
              </a:tblPr>
              <a:tblGrid>
                <a:gridCol w="2248703">
                  <a:extLst>
                    <a:ext uri="{9D8B030D-6E8A-4147-A177-3AD203B41FA5}">
                      <a16:colId xmlns:a16="http://schemas.microsoft.com/office/drawing/2014/main" val="3078025297"/>
                    </a:ext>
                  </a:extLst>
                </a:gridCol>
                <a:gridCol w="1798475">
                  <a:extLst>
                    <a:ext uri="{9D8B030D-6E8A-4147-A177-3AD203B41FA5}">
                      <a16:colId xmlns:a16="http://schemas.microsoft.com/office/drawing/2014/main" val="2052074040"/>
                    </a:ext>
                  </a:extLst>
                </a:gridCol>
                <a:gridCol w="1798475">
                  <a:extLst>
                    <a:ext uri="{9D8B030D-6E8A-4147-A177-3AD203B41FA5}">
                      <a16:colId xmlns:a16="http://schemas.microsoft.com/office/drawing/2014/main" val="3196429162"/>
                    </a:ext>
                  </a:extLst>
                </a:gridCol>
                <a:gridCol w="2367522">
                  <a:extLst>
                    <a:ext uri="{9D8B030D-6E8A-4147-A177-3AD203B41FA5}">
                      <a16:colId xmlns:a16="http://schemas.microsoft.com/office/drawing/2014/main" val="2603866972"/>
                    </a:ext>
                  </a:extLst>
                </a:gridCol>
              </a:tblGrid>
              <a:tr h="545892">
                <a:tc>
                  <a:txBody>
                    <a:bodyPr/>
                    <a:lstStyle/>
                    <a:p>
                      <a:pPr algn="ctr"/>
                      <a:r>
                        <a:rPr lang="en-GB" sz="1500" dirty="0">
                          <a:latin typeface="Calibri" panose="020F0502020204030204" pitchFamily="34" charset="0"/>
                          <a:ea typeface="Calibri" panose="020F0502020204030204" pitchFamily="34" charset="0"/>
                          <a:cs typeface="Calibri" panose="020F0502020204030204" pitchFamily="34" charset="0"/>
                        </a:rPr>
                        <a:t>Title</a:t>
                      </a:r>
                    </a:p>
                  </a:txBody>
                  <a:tcPr/>
                </a:tc>
                <a:tc>
                  <a:txBody>
                    <a:bodyPr/>
                    <a:lstStyle/>
                    <a:p>
                      <a:pPr algn="ctr"/>
                      <a:r>
                        <a:rPr lang="en-GB" sz="1500" dirty="0">
                          <a:latin typeface="Calibri" panose="020F0502020204030204" pitchFamily="34" charset="0"/>
                          <a:ea typeface="Calibri" panose="020F0502020204030204" pitchFamily="34" charset="0"/>
                          <a:cs typeface="Calibri" panose="020F0502020204030204" pitchFamily="34" charset="0"/>
                        </a:rPr>
                        <a:t>Year</a:t>
                      </a:r>
                    </a:p>
                  </a:txBody>
                  <a:tcPr/>
                </a:tc>
                <a:tc>
                  <a:txBody>
                    <a:bodyPr/>
                    <a:lstStyle/>
                    <a:p>
                      <a:pPr algn="ctr"/>
                      <a:r>
                        <a:rPr lang="en-GB" sz="1500" dirty="0">
                          <a:latin typeface="Calibri" panose="020F0502020204030204" pitchFamily="34" charset="0"/>
                          <a:ea typeface="Calibri" panose="020F0502020204030204" pitchFamily="34" charset="0"/>
                          <a:cs typeface="Calibri" panose="020F0502020204030204" pitchFamily="34" charset="0"/>
                        </a:rPr>
                        <a:t>Journal Name/Publisher</a:t>
                      </a:r>
                    </a:p>
                  </a:txBody>
                  <a:tcPr/>
                </a:tc>
                <a:tc>
                  <a:txBody>
                    <a:bodyPr/>
                    <a:lstStyle/>
                    <a:p>
                      <a:pPr algn="ctr"/>
                      <a:r>
                        <a:rPr lang="en-GB" sz="1500" dirty="0">
                          <a:latin typeface="Calibri" panose="020F0502020204030204" pitchFamily="34" charset="0"/>
                          <a:ea typeface="Calibri" panose="020F0502020204030204" pitchFamily="34" charset="0"/>
                          <a:cs typeface="Calibri" panose="020F0502020204030204" pitchFamily="34" charset="0"/>
                        </a:rPr>
                        <a:t>Summary</a:t>
                      </a:r>
                    </a:p>
                  </a:txBody>
                  <a:tcPr/>
                </a:tc>
                <a:extLst>
                  <a:ext uri="{0D108BD9-81ED-4DB2-BD59-A6C34878D82A}">
                    <a16:rowId xmlns:a16="http://schemas.microsoft.com/office/drawing/2014/main" val="1734773493"/>
                  </a:ext>
                </a:extLst>
              </a:tr>
              <a:tr h="887277">
                <a:tc>
                  <a:txBody>
                    <a:bodyPr/>
                    <a:lstStyle/>
                    <a:p>
                      <a:pPr algn="ctr"/>
                      <a:r>
                        <a:rPr lang="en-GB" sz="1500" dirty="0">
                          <a:latin typeface="Calibri" panose="020F0502020204030204" pitchFamily="34" charset="0"/>
                          <a:ea typeface="Calibri" panose="020F0502020204030204" pitchFamily="34" charset="0"/>
                          <a:cs typeface="Calibri" panose="020F0502020204030204" pitchFamily="34" charset="0"/>
                        </a:rPr>
                        <a:t>Detection of Depression-Related Posts in Reddit Social Media Forum</a:t>
                      </a:r>
                    </a:p>
                  </a:txBody>
                  <a:tcPr/>
                </a:tc>
                <a:tc>
                  <a:txBody>
                    <a:bodyPr/>
                    <a:lstStyle/>
                    <a:p>
                      <a:pPr algn="ctr"/>
                      <a:r>
                        <a:rPr lang="en-GB" sz="1500" dirty="0">
                          <a:latin typeface="Calibri" panose="020F0502020204030204" pitchFamily="34" charset="0"/>
                          <a:ea typeface="Calibri" panose="020F0502020204030204" pitchFamily="34" charset="0"/>
                          <a:cs typeface="Calibri" panose="020F0502020204030204" pitchFamily="34" charset="0"/>
                        </a:rPr>
                        <a:t>2019</a:t>
                      </a:r>
                    </a:p>
                  </a:txBody>
                  <a:tcPr/>
                </a:tc>
                <a:tc>
                  <a:txBody>
                    <a:bodyPr/>
                    <a:lstStyle/>
                    <a:p>
                      <a:pPr algn="ctr"/>
                      <a:r>
                        <a:rPr lang="en-GB" sz="1500" dirty="0" err="1">
                          <a:latin typeface="Calibri" panose="020F0502020204030204" pitchFamily="34" charset="0"/>
                          <a:ea typeface="Calibri" panose="020F0502020204030204" pitchFamily="34" charset="0"/>
                          <a:cs typeface="Calibri" panose="020F0502020204030204" pitchFamily="34" charset="0"/>
                        </a:rPr>
                        <a:t>Ieee</a:t>
                      </a:r>
                      <a:r>
                        <a:rPr lang="en-GB" sz="1500" dirty="0">
                          <a:latin typeface="Calibri" panose="020F0502020204030204" pitchFamily="34" charset="0"/>
                          <a:ea typeface="Calibri" panose="020F0502020204030204" pitchFamily="34" charset="0"/>
                          <a:cs typeface="Calibri" panose="020F0502020204030204" pitchFamily="34" charset="0"/>
                        </a:rPr>
                        <a:t> Access</a:t>
                      </a:r>
                    </a:p>
                  </a:txBody>
                  <a:tcPr/>
                </a:tc>
                <a:tc>
                  <a:txBody>
                    <a:bodyPr/>
                    <a:lstStyle/>
                    <a:p>
                      <a:pPr algn="ctr"/>
                      <a:r>
                        <a:rPr lang="en-GB" sz="1500" dirty="0">
                          <a:latin typeface="Calibri" panose="020F0502020204030204" pitchFamily="34" charset="0"/>
                          <a:ea typeface="Calibri" panose="020F0502020204030204" pitchFamily="34" charset="0"/>
                          <a:cs typeface="Calibri" panose="020F0502020204030204" pitchFamily="34" charset="0"/>
                        </a:rPr>
                        <a:t>LIWC,LDA,N-gram for feature extraction</a:t>
                      </a:r>
                    </a:p>
                    <a:p>
                      <a:pPr algn="ctr"/>
                      <a:r>
                        <a:rPr lang="en-GB" sz="1500" dirty="0">
                          <a:latin typeface="Calibri" panose="020F0502020204030204" pitchFamily="34" charset="0"/>
                          <a:ea typeface="Calibri" panose="020F0502020204030204" pitchFamily="34" charset="0"/>
                          <a:cs typeface="Calibri" panose="020F0502020204030204" pitchFamily="34" charset="0"/>
                        </a:rPr>
                        <a:t>MLP-91%</a:t>
                      </a:r>
                    </a:p>
                  </a:txBody>
                  <a:tcPr/>
                </a:tc>
                <a:extLst>
                  <a:ext uri="{0D108BD9-81ED-4DB2-BD59-A6C34878D82A}">
                    <a16:rowId xmlns:a16="http://schemas.microsoft.com/office/drawing/2014/main" val="2453831042"/>
                  </a:ext>
                </a:extLst>
              </a:tr>
              <a:tr h="1455711">
                <a:tc>
                  <a:txBody>
                    <a:bodyPr/>
                    <a:lstStyle/>
                    <a:p>
                      <a:pPr algn="ctr"/>
                      <a:r>
                        <a:rPr lang="en-GB" sz="1500" dirty="0">
                          <a:latin typeface="Calibri" panose="020F0502020204030204" pitchFamily="34" charset="0"/>
                          <a:ea typeface="Calibri" panose="020F0502020204030204" pitchFamily="34" charset="0"/>
                          <a:cs typeface="Calibri" panose="020F0502020204030204" pitchFamily="34" charset="0"/>
                        </a:rPr>
                        <a:t>A textual-based featuring approach for depression detection using machine learning classifiers and social media texts</a:t>
                      </a:r>
                    </a:p>
                  </a:txBody>
                  <a:tcPr/>
                </a:tc>
                <a:tc>
                  <a:txBody>
                    <a:bodyPr/>
                    <a:lstStyle/>
                    <a:p>
                      <a:pPr algn="ctr"/>
                      <a:r>
                        <a:rPr lang="en-GB" sz="1500" dirty="0">
                          <a:latin typeface="Calibri" panose="020F0502020204030204" pitchFamily="34" charset="0"/>
                          <a:ea typeface="Calibri" panose="020F0502020204030204" pitchFamily="34" charset="0"/>
                          <a:cs typeface="Calibri" panose="020F0502020204030204" pitchFamily="34" charset="0"/>
                        </a:rPr>
                        <a:t>2021</a:t>
                      </a:r>
                    </a:p>
                  </a:txBody>
                  <a:tcPr/>
                </a:tc>
                <a:tc>
                  <a:txBody>
                    <a:bodyPr/>
                    <a:lstStyle/>
                    <a:p>
                      <a:pPr algn="ctr"/>
                      <a:r>
                        <a:rPr lang="en-GB" sz="1500" dirty="0">
                          <a:latin typeface="Calibri" panose="020F0502020204030204" pitchFamily="34" charset="0"/>
                          <a:ea typeface="Calibri" panose="020F0502020204030204" pitchFamily="34" charset="0"/>
                          <a:cs typeface="Calibri" panose="020F0502020204030204" pitchFamily="34" charset="0"/>
                        </a:rPr>
                        <a:t>Computers in Biology and Medicine</a:t>
                      </a:r>
                    </a:p>
                  </a:txBody>
                  <a:tcPr/>
                </a:tc>
                <a:tc>
                  <a:txBody>
                    <a:bodyPr/>
                    <a:lstStyle/>
                    <a:p>
                      <a:pPr algn="ctr"/>
                      <a:r>
                        <a:rPr lang="en-GB" sz="1500" dirty="0" err="1">
                          <a:latin typeface="Calibri" panose="020F0502020204030204" pitchFamily="34" charset="0"/>
                          <a:ea typeface="Calibri" panose="020F0502020204030204" pitchFamily="34" charset="0"/>
                          <a:cs typeface="Calibri" panose="020F0502020204030204" pitchFamily="34" charset="0"/>
                        </a:rPr>
                        <a:t>BOW,Ngram</a:t>
                      </a:r>
                      <a:r>
                        <a:rPr lang="en-GB" sz="1500" dirty="0">
                          <a:latin typeface="Calibri" panose="020F0502020204030204" pitchFamily="34" charset="0"/>
                          <a:ea typeface="Calibri" panose="020F0502020204030204" pitchFamily="34" charset="0"/>
                          <a:cs typeface="Calibri" panose="020F0502020204030204" pitchFamily="34" charset="0"/>
                        </a:rPr>
                        <a:t> for feature extraction</a:t>
                      </a:r>
                    </a:p>
                    <a:p>
                      <a:pPr algn="ctr"/>
                      <a:r>
                        <a:rPr lang="en-GB" sz="1500" dirty="0">
                          <a:latin typeface="Calibri" panose="020F0502020204030204" pitchFamily="34" charset="0"/>
                          <a:ea typeface="Calibri" panose="020F0502020204030204" pitchFamily="34" charset="0"/>
                          <a:cs typeface="Calibri" panose="020F0502020204030204" pitchFamily="34" charset="0"/>
                        </a:rPr>
                        <a:t>Best single classifier: LR(92.61%)</a:t>
                      </a:r>
                    </a:p>
                    <a:p>
                      <a:pPr algn="ctr"/>
                      <a:r>
                        <a:rPr lang="en-GB" sz="1500" dirty="0">
                          <a:latin typeface="Calibri" panose="020F0502020204030204" pitchFamily="34" charset="0"/>
                          <a:ea typeface="Calibri" panose="020F0502020204030204" pitchFamily="34" charset="0"/>
                          <a:cs typeface="Calibri" panose="020F0502020204030204" pitchFamily="34" charset="0"/>
                        </a:rPr>
                        <a:t>Best ensemble classifier: RF</a:t>
                      </a:r>
                    </a:p>
                  </a:txBody>
                  <a:tcPr/>
                </a:tc>
                <a:extLst>
                  <a:ext uri="{0D108BD9-81ED-4DB2-BD59-A6C34878D82A}">
                    <a16:rowId xmlns:a16="http://schemas.microsoft.com/office/drawing/2014/main" val="3468526879"/>
                  </a:ext>
                </a:extLst>
              </a:tr>
              <a:tr h="1686201">
                <a:tc>
                  <a:txBody>
                    <a:bodyPr/>
                    <a:lstStyle/>
                    <a:p>
                      <a:pPr algn="ctr"/>
                      <a:r>
                        <a:rPr lang="en-GB" sz="1500" dirty="0">
                          <a:latin typeface="Calibri" panose="020F0502020204030204" pitchFamily="34" charset="0"/>
                          <a:ea typeface="Calibri" panose="020F0502020204030204" pitchFamily="34" charset="0"/>
                          <a:cs typeface="Calibri" panose="020F0502020204030204" pitchFamily="34" charset="0"/>
                        </a:rPr>
                        <a:t>Depression detection from social network data using machine learning techniques</a:t>
                      </a:r>
                    </a:p>
                  </a:txBody>
                  <a:tcPr/>
                </a:tc>
                <a:tc>
                  <a:txBody>
                    <a:bodyPr/>
                    <a:lstStyle/>
                    <a:p>
                      <a:pPr algn="ctr"/>
                      <a:r>
                        <a:rPr lang="en-GB" sz="1500" dirty="0">
                          <a:latin typeface="Calibri" panose="020F0502020204030204" pitchFamily="34" charset="0"/>
                          <a:ea typeface="Calibri" panose="020F0502020204030204" pitchFamily="34" charset="0"/>
                          <a:cs typeface="Calibri" panose="020F0502020204030204" pitchFamily="34" charset="0"/>
                        </a:rPr>
                        <a:t>2018</a:t>
                      </a:r>
                    </a:p>
                  </a:txBody>
                  <a:tcPr/>
                </a:tc>
                <a:tc>
                  <a:txBody>
                    <a:bodyPr/>
                    <a:lstStyle/>
                    <a:p>
                      <a:pPr algn="ctr"/>
                      <a:r>
                        <a:rPr lang="en-GB" sz="1500" dirty="0">
                          <a:latin typeface="Calibri" panose="020F0502020204030204" pitchFamily="34" charset="0"/>
                          <a:ea typeface="Calibri" panose="020F0502020204030204" pitchFamily="34" charset="0"/>
                          <a:cs typeface="Calibri" panose="020F0502020204030204" pitchFamily="34" charset="0"/>
                        </a:rPr>
                        <a:t>Health Information Science and Systems</a:t>
                      </a:r>
                    </a:p>
                  </a:txBody>
                  <a:tcPr/>
                </a:tc>
                <a:tc>
                  <a:txBody>
                    <a:bodyPr/>
                    <a:lstStyle/>
                    <a:p>
                      <a:pPr algn="ctr"/>
                      <a:r>
                        <a:rPr lang="en-GB" sz="1500" dirty="0">
                          <a:latin typeface="Calibri" panose="020F0502020204030204" pitchFamily="34" charset="0"/>
                          <a:ea typeface="Calibri" panose="020F0502020204030204" pitchFamily="34" charset="0"/>
                          <a:cs typeface="Calibri" panose="020F0502020204030204" pitchFamily="34" charset="0"/>
                        </a:rPr>
                        <a:t>LIWC to extract psychological features such as </a:t>
                      </a:r>
                      <a:r>
                        <a:rPr lang="en-GB" sz="1500" dirty="0" err="1">
                          <a:latin typeface="Calibri" panose="020F0502020204030204" pitchFamily="34" charset="0"/>
                          <a:ea typeface="Calibri" panose="020F0502020204030204" pitchFamily="34" charset="0"/>
                          <a:cs typeface="Calibri" panose="020F0502020204030204" pitchFamily="34" charset="0"/>
                        </a:rPr>
                        <a:t>emotional,temporal</a:t>
                      </a:r>
                      <a:r>
                        <a:rPr lang="en-GB" sz="1500" dirty="0">
                          <a:latin typeface="Calibri" panose="020F0502020204030204" pitchFamily="34" charset="0"/>
                          <a:ea typeface="Calibri" panose="020F0502020204030204" pitchFamily="34" charset="0"/>
                          <a:cs typeface="Calibri" panose="020F0502020204030204" pitchFamily="34" charset="0"/>
                        </a:rPr>
                        <a:t>, </a:t>
                      </a:r>
                    </a:p>
                    <a:p>
                      <a:pPr algn="ctr"/>
                      <a:r>
                        <a:rPr lang="en-GB" sz="1500" dirty="0">
                          <a:latin typeface="Calibri" panose="020F0502020204030204" pitchFamily="34" charset="0"/>
                          <a:ea typeface="Calibri" panose="020F0502020204030204" pitchFamily="34" charset="0"/>
                          <a:cs typeface="Calibri" panose="020F0502020204030204" pitchFamily="34" charset="0"/>
                        </a:rPr>
                        <a:t>linguistic styles</a:t>
                      </a:r>
                    </a:p>
                    <a:p>
                      <a:pPr algn="ctr"/>
                      <a:r>
                        <a:rPr lang="en-GB" sz="1500" dirty="0">
                          <a:latin typeface="Calibri" panose="020F0502020204030204" pitchFamily="34" charset="0"/>
                          <a:ea typeface="Calibri" panose="020F0502020204030204" pitchFamily="34" charset="0"/>
                          <a:cs typeface="Calibri" panose="020F0502020204030204" pitchFamily="34" charset="0"/>
                        </a:rPr>
                        <a:t>DT with 60-80% accuracy is the best classifier .</a:t>
                      </a:r>
                    </a:p>
                  </a:txBody>
                  <a:tcPr/>
                </a:tc>
                <a:extLst>
                  <a:ext uri="{0D108BD9-81ED-4DB2-BD59-A6C34878D82A}">
                    <a16:rowId xmlns:a16="http://schemas.microsoft.com/office/drawing/2014/main" val="4019157250"/>
                  </a:ext>
                </a:extLst>
              </a:tr>
            </a:tbl>
          </a:graphicData>
        </a:graphic>
      </p:graphicFrame>
      <p:sp>
        <p:nvSpPr>
          <p:cNvPr id="7" name="Google Shape;375;p35">
            <a:extLst>
              <a:ext uri="{FF2B5EF4-FFF2-40B4-BE49-F238E27FC236}">
                <a16:creationId xmlns:a16="http://schemas.microsoft.com/office/drawing/2014/main" id="{DC0F6245-4F22-4A37-4760-15D1558E8D3C}"/>
              </a:ext>
            </a:extLst>
          </p:cNvPr>
          <p:cNvSpPr txBox="1">
            <a:spLocks noGrp="1"/>
          </p:cNvSpPr>
          <p:nvPr>
            <p:ph type="title"/>
          </p:nvPr>
        </p:nvSpPr>
        <p:spPr>
          <a:xfrm>
            <a:off x="293126" y="-14723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dirty="0">
                <a:latin typeface="Calibri" panose="020F0502020204030204" pitchFamily="34" charset="0"/>
                <a:ea typeface="Calibri" panose="020F0502020204030204" pitchFamily="34" charset="0"/>
                <a:cs typeface="Calibri" panose="020F0502020204030204" pitchFamily="34" charset="0"/>
              </a:rPr>
              <a:t>Summary Table</a:t>
            </a:r>
            <a:br>
              <a:rPr lang="en-GB" sz="4000" dirty="0">
                <a:latin typeface="Calibri" panose="020F0502020204030204" pitchFamily="34" charset="0"/>
                <a:ea typeface="Calibri" panose="020F0502020204030204" pitchFamily="34" charset="0"/>
                <a:cs typeface="Calibri" panose="020F0502020204030204" pitchFamily="34" charset="0"/>
              </a:rPr>
            </a:br>
            <a:r>
              <a:rPr lang="en-GB" sz="4000" dirty="0">
                <a:latin typeface="Calibri" panose="020F0502020204030204" pitchFamily="34" charset="0"/>
                <a:ea typeface="Calibri" panose="020F0502020204030204" pitchFamily="34" charset="0"/>
                <a:cs typeface="Calibri" panose="020F0502020204030204" pitchFamily="34" charset="0"/>
              </a:rPr>
              <a:t>		</a:t>
            </a:r>
            <a:endParaRPr sz="4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8147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4283A-E649-161C-8187-CD257E8E45BC}"/>
              </a:ext>
            </a:extLst>
          </p:cNvPr>
          <p:cNvSpPr>
            <a:spLocks noGrp="1"/>
          </p:cNvSpPr>
          <p:nvPr>
            <p:ph type="title"/>
          </p:nvPr>
        </p:nvSpPr>
        <p:spPr>
          <a:xfrm>
            <a:off x="738300" y="259045"/>
            <a:ext cx="3833700" cy="572700"/>
          </a:xfrm>
        </p:spPr>
        <p:txBody>
          <a:bodyPr/>
          <a:lstStyle/>
          <a:p>
            <a:r>
              <a:rPr lang="en-GB" sz="4000" dirty="0">
                <a:latin typeface="Calibri" panose="020F0502020204030204" pitchFamily="34" charset="0"/>
                <a:ea typeface="Calibri" panose="020F0502020204030204" pitchFamily="34" charset="0"/>
                <a:cs typeface="Calibri" panose="020F0502020204030204" pitchFamily="34" charset="0"/>
              </a:rPr>
              <a:t>Project Proposal </a:t>
            </a:r>
          </a:p>
        </p:txBody>
      </p:sp>
      <p:sp>
        <p:nvSpPr>
          <p:cNvPr id="3" name="Text Placeholder 2">
            <a:extLst>
              <a:ext uri="{FF2B5EF4-FFF2-40B4-BE49-F238E27FC236}">
                <a16:creationId xmlns:a16="http://schemas.microsoft.com/office/drawing/2014/main" id="{3C27F3A0-4522-0F44-80DF-FE7628D34A0F}"/>
              </a:ext>
            </a:extLst>
          </p:cNvPr>
          <p:cNvSpPr>
            <a:spLocks noGrp="1"/>
          </p:cNvSpPr>
          <p:nvPr>
            <p:ph type="body" idx="1"/>
          </p:nvPr>
        </p:nvSpPr>
        <p:spPr>
          <a:xfrm>
            <a:off x="603763" y="1153507"/>
            <a:ext cx="7656834" cy="3760368"/>
          </a:xfrm>
        </p:spPr>
        <p:txBody>
          <a:bodyPr/>
          <a:lstStyle/>
          <a:p>
            <a:pPr marL="139700" indent="0">
              <a:lnSpc>
                <a:spcPct val="107000"/>
              </a:lnSpc>
              <a:spcAft>
                <a:spcPts val="800"/>
              </a:spcAft>
              <a:buNone/>
            </a:pPr>
            <a: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t>From these 3 papers I propose developing a robust machine learning model to detect depression from social media text data irrespective of the presence of depressive or non depressive keywords. The model tends to detect and extract the emotion using LIWC from the text. The model will combine Multilayer Perceptron (MLP), Random Forest (RF), and Decision Tree (DT) algorithms to classify features extracted using N-gram, and TF-IDF vectorisation</a:t>
            </a:r>
          </a:p>
          <a:p>
            <a:pPr marL="139700" indent="0">
              <a:lnSpc>
                <a:spcPct val="107000"/>
              </a:lnSpc>
              <a:spcAft>
                <a:spcPts val="800"/>
              </a:spcAft>
              <a:buNone/>
            </a:pPr>
            <a:r>
              <a:rPr lang="en-GB" sz="15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N-gram:</a:t>
            </a:r>
            <a:r>
              <a:rPr lang="en-GB" sz="15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sequence of N words in a text, unigram, bigram, Look for common phrases.</a:t>
            </a:r>
          </a:p>
          <a:p>
            <a:pPr marL="139700" indent="0">
              <a:lnSpc>
                <a:spcPct val="107000"/>
              </a:lnSpc>
              <a:spcAft>
                <a:spcPts val="800"/>
              </a:spcAft>
              <a:buNone/>
            </a:pPr>
            <a:r>
              <a:rPr lang="en-GB" sz="1500" b="1" kern="100" dirty="0">
                <a:solidFill>
                  <a:schemeClr val="tx1"/>
                </a:solidFill>
                <a:latin typeface="Calibri" panose="020F0502020204030204" pitchFamily="34" charset="0"/>
                <a:ea typeface="Calibri" panose="020F0502020204030204" pitchFamily="34" charset="0"/>
                <a:cs typeface="Calibri" panose="020F0502020204030204" pitchFamily="34" charset="0"/>
              </a:rPr>
              <a:t>TF_IDF: </a:t>
            </a:r>
            <a: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t>statistical measure used to evaluate the importance of a word in a document relative to a collection of documents, highlighting terms that are more relevant to a specific document.</a:t>
            </a:r>
            <a:endParaRPr lang="en-GB" sz="15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39700" indent="0">
              <a:buNone/>
            </a:pPr>
            <a: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t>The output will identify depressive content and provide potential recommendations or support options. Additionally, I will design a user-friendly web application using the Flask framework for real-time analysis and feedback.</a:t>
            </a:r>
            <a:b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07FE9410-AD28-C204-03FE-B2C7EBD3F0E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133513021"/>
      </p:ext>
    </p:extLst>
  </p:cSld>
  <p:clrMapOvr>
    <a:masterClrMapping/>
  </p:clrMapOvr>
</p:sld>
</file>

<file path=ppt/theme/theme1.xml><?xml version="1.0" encoding="utf-8"?>
<a:theme xmlns:a="http://schemas.openxmlformats.org/drawingml/2006/main" name="Medical Depression Case Report by Slidesgo">
  <a:themeElements>
    <a:clrScheme name="Simple Light">
      <a:dk1>
        <a:srgbClr val="000000"/>
      </a:dk1>
      <a:lt1>
        <a:srgbClr val="A6C5C9"/>
      </a:lt1>
      <a:dk2>
        <a:srgbClr val="DED3C2"/>
      </a:dk2>
      <a:lt2>
        <a:srgbClr val="C2D5D8"/>
      </a:lt2>
      <a:accent1>
        <a:srgbClr val="96BAC0"/>
      </a:accent1>
      <a:accent2>
        <a:srgbClr val="77989B"/>
      </a:accent2>
      <a:accent3>
        <a:srgbClr val="E2DBD2"/>
      </a:accent3>
      <a:accent4>
        <a:srgbClr val="C6BBA9"/>
      </a:accent4>
      <a:accent5>
        <a:srgbClr val="5E5F5C"/>
      </a:accent5>
      <a:accent6>
        <a:srgbClr val="3C3F35"/>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1631</TotalTime>
  <Words>2227</Words>
  <Application>Microsoft Office PowerPoint</Application>
  <PresentationFormat>On-screen Show (16:9)</PresentationFormat>
  <Paragraphs>257</Paragraphs>
  <Slides>28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Pathway Extreme Thin</vt:lpstr>
      <vt:lpstr>Lato</vt:lpstr>
      <vt:lpstr>Bebas Neue</vt:lpstr>
      <vt:lpstr>Times New Roman</vt:lpstr>
      <vt:lpstr>Arial</vt:lpstr>
      <vt:lpstr>Pathway Extreme ExtraLight</vt:lpstr>
      <vt:lpstr>Calibri</vt:lpstr>
      <vt:lpstr>Medical Depression Case Report by Slidesgo</vt:lpstr>
      <vt:lpstr>Detection Of Depression From Textual Data In Social Media Using Machine Learning </vt:lpstr>
      <vt:lpstr>Table of contents</vt:lpstr>
      <vt:lpstr>Abstract</vt:lpstr>
      <vt:lpstr>Introduction</vt:lpstr>
      <vt:lpstr>Literature Review - Paper 1</vt:lpstr>
      <vt:lpstr>Literature Review - Paper 2</vt:lpstr>
      <vt:lpstr>Literature Review - Paper 3 </vt:lpstr>
      <vt:lpstr>Summary Table   </vt:lpstr>
      <vt:lpstr>Project Proposal </vt:lpstr>
      <vt:lpstr>Dataset</vt:lpstr>
      <vt:lpstr>Exploratory Analysis</vt:lpstr>
      <vt:lpstr>Data Preprocessing</vt:lpstr>
      <vt:lpstr>Text Preprocessing</vt:lpstr>
      <vt:lpstr>PowerPoint Presentation</vt:lpstr>
      <vt:lpstr>Working Of Algorithms</vt:lpstr>
      <vt:lpstr>PowerPoint Presentation</vt:lpstr>
      <vt:lpstr>PowerPoint Presentation</vt:lpstr>
      <vt:lpstr>Project Pipeline</vt:lpstr>
      <vt:lpstr>Timeline</vt:lpstr>
      <vt:lpstr>Model Training</vt:lpstr>
      <vt:lpstr>PowerPoint Presentation</vt:lpstr>
      <vt:lpstr>PowerPoint Presentation</vt:lpstr>
      <vt:lpstr>Model Testing</vt:lpstr>
      <vt:lpstr>PowerPoint Presentation</vt:lpstr>
      <vt:lpstr>PowerPoint Presentation</vt:lpstr>
      <vt:lpstr>Confusion Matrix of Random Forest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Malavika</dc:creator>
  <cp:lastModifiedBy>Malavika P</cp:lastModifiedBy>
  <cp:revision>52</cp:revision>
  <dcterms:modified xsi:type="dcterms:W3CDTF">2024-10-08T07:31:22Z</dcterms:modified>
</cp:coreProperties>
</file>