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56" r:id="rId13"/>
    <p:sldId id="258" r:id="rId14"/>
    <p:sldId id="25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C32"/>
    <a:srgbClr val="1ABC9C"/>
    <a:srgbClr val="16A085"/>
    <a:srgbClr val="27AE60"/>
    <a:srgbClr val="2ECC71"/>
    <a:srgbClr val="C0392B"/>
    <a:srgbClr val="E74C3C"/>
    <a:srgbClr val="34495E"/>
    <a:srgbClr val="2C3E50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B99F-A9E0-4865-8538-81B3FF2BBAE8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7682-6B6F-4024-B952-EFBF7DF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D25C32"/>
          </a:solidFill>
          <a:ln>
            <a:solidFill>
              <a:srgbClr val="D25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3224" y="994124"/>
            <a:ext cx="4876800" cy="487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novation Defined, Experiences Designed: Meet Lextant, Our New Client  Partner! • Belle Communication">
            <a:extLst>
              <a:ext uri="{FF2B5EF4-FFF2-40B4-BE49-F238E27FC236}">
                <a16:creationId xmlns:a16="http://schemas.microsoft.com/office/drawing/2014/main" id="{0799D65F-1090-F328-26D5-9BF335A3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83" y="3032778"/>
            <a:ext cx="2902226" cy="7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5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ircle, color, flick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6" y="9941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5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3224" y="994124"/>
            <a:ext cx="4876800" cy="4876801"/>
          </a:xfrm>
          <a:prstGeom prst="ellipse">
            <a:avLst/>
          </a:prstGeom>
          <a:solidFill>
            <a:srgbClr val="16A085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ompose, content, document, pencil, script, sheet, write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8" y="1747596"/>
            <a:ext cx="3369856" cy="33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7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4" t="2958" r="4710" b="60202"/>
          <a:stretch/>
        </p:blipFill>
        <p:spPr>
          <a:xfrm>
            <a:off x="4932864" y="2008744"/>
            <a:ext cx="2091693" cy="291888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 rot="10800000">
            <a:off x="4454616" y="772871"/>
            <a:ext cx="4345079" cy="4095705"/>
            <a:chOff x="4091155" y="2460723"/>
            <a:chExt cx="3288471" cy="3099738"/>
          </a:xfrm>
        </p:grpSpPr>
        <p:sp>
          <p:nvSpPr>
            <p:cNvPr id="32" name="Arc 31"/>
            <p:cNvSpPr/>
            <p:nvPr/>
          </p:nvSpPr>
          <p:spPr>
            <a:xfrm rot="10800000">
              <a:off x="5049183" y="3324384"/>
              <a:ext cx="1372418" cy="1372418"/>
            </a:xfrm>
            <a:prstGeom prst="arc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10800000">
              <a:off x="4617306" y="2890502"/>
              <a:ext cx="2240181" cy="2240181"/>
            </a:xfrm>
            <a:prstGeom prst="arc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0800000">
              <a:off x="4091155" y="2460723"/>
              <a:ext cx="3288471" cy="3099738"/>
            </a:xfrm>
            <a:prstGeom prst="arc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90785" y="1973084"/>
            <a:ext cx="4345079" cy="4095705"/>
            <a:chOff x="4091155" y="2460723"/>
            <a:chExt cx="3288471" cy="3099738"/>
          </a:xfrm>
        </p:grpSpPr>
        <p:sp>
          <p:nvSpPr>
            <p:cNvPr id="36" name="Arc 35"/>
            <p:cNvSpPr/>
            <p:nvPr/>
          </p:nvSpPr>
          <p:spPr>
            <a:xfrm rot="10800000">
              <a:off x="5049183" y="3324384"/>
              <a:ext cx="1372418" cy="1372418"/>
            </a:xfrm>
            <a:prstGeom prst="arc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0800000">
              <a:off x="4617306" y="2890502"/>
              <a:ext cx="2240181" cy="2240181"/>
            </a:xfrm>
            <a:prstGeom prst="arc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0800000">
              <a:off x="4091155" y="2460723"/>
              <a:ext cx="3288471" cy="3099738"/>
            </a:xfrm>
            <a:prstGeom prst="arc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3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01951" y="2211050"/>
            <a:ext cx="4940489" cy="2442949"/>
          </a:xfrm>
          <a:prstGeom prst="rect">
            <a:avLst/>
          </a:prstGeom>
          <a:solidFill>
            <a:schemeClr val="bg2">
              <a:lumMod val="2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mera, device, digital, media, multimedia, photo, photograp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71" y="2576500"/>
            <a:ext cx="1712047" cy="17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4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allcoloringpictures.com/download/d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888701" y="1149030"/>
            <a:ext cx="4566990" cy="45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15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mera, device, digital, media, multimedia, photo, photography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80" y="1271208"/>
            <a:ext cx="4322631" cy="43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mera, fro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5" y="9941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7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3080B9"/>
          </a:solidFill>
          <a:ln>
            <a:solidFill>
              <a:srgbClr val="30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3224" y="994124"/>
            <a:ext cx="4876800" cy="48768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4" t="2958" r="4710" b="60202"/>
          <a:stretch/>
        </p:blipFill>
        <p:spPr>
          <a:xfrm>
            <a:off x="4987425" y="1793970"/>
            <a:ext cx="2348398" cy="32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C0392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796" y="994124"/>
            <a:ext cx="4876800" cy="4876801"/>
          </a:xfrm>
          <a:prstGeom prst="ellipse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ice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08" y="2090836"/>
            <a:ext cx="2683375" cy="26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0" y="400611"/>
            <a:ext cx="8095131" cy="6063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amera, fro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6" y="9941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16A085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hart, table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6" y="9941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63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3224" y="994124"/>
            <a:ext cx="4876800" cy="48768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omputer, desktop, display, monitor, screen, television, tv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07" y="2001600"/>
            <a:ext cx="2829706" cy="28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16A085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3224" y="994124"/>
            <a:ext cx="4876800" cy="4876801"/>
          </a:xfrm>
          <a:prstGeom prst="ellipse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s://cdn1.iconfinder.com/data/icons/business-bicolor-4/512/relations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01" y="2096164"/>
            <a:ext cx="2863790" cy="286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10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3224" y="994124"/>
            <a:ext cx="4876800" cy="4876801"/>
          </a:xfrm>
          <a:prstGeom prst="ellipse">
            <a:avLst/>
          </a:prstGeom>
          <a:solidFill>
            <a:srgbClr val="2ECC71"/>
          </a:solidFill>
          <a:ln>
            <a:solidFill>
              <a:srgbClr val="27A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51" y="1884380"/>
            <a:ext cx="2907490" cy="30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4631" y="400613"/>
            <a:ext cx="8095131" cy="6063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lothing, dress, fabric, man, neck, neck shirt, ti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6" y="9941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2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Shivin Saxena</dc:creator>
  <cp:lastModifiedBy>Shivin Saxena</cp:lastModifiedBy>
  <cp:revision>13</cp:revision>
  <dcterms:created xsi:type="dcterms:W3CDTF">2015-06-12T02:26:25Z</dcterms:created>
  <dcterms:modified xsi:type="dcterms:W3CDTF">2022-06-07T02:50:14Z</dcterms:modified>
</cp:coreProperties>
</file>